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6798" r:id="rId2"/>
  </p:sldMasterIdLst>
  <p:notesMasterIdLst>
    <p:notesMasterId r:id="rId23"/>
  </p:notesMasterIdLst>
  <p:handoutMasterIdLst>
    <p:handoutMasterId r:id="rId24"/>
  </p:handoutMasterIdLst>
  <p:sldIdLst>
    <p:sldId id="599" r:id="rId3"/>
    <p:sldId id="899" r:id="rId4"/>
    <p:sldId id="1110" r:id="rId5"/>
    <p:sldId id="1139" r:id="rId6"/>
    <p:sldId id="1140" r:id="rId7"/>
    <p:sldId id="1141" r:id="rId8"/>
    <p:sldId id="1125" r:id="rId9"/>
    <p:sldId id="1118" r:id="rId10"/>
    <p:sldId id="1142" r:id="rId11"/>
    <p:sldId id="1153" r:id="rId12"/>
    <p:sldId id="1147" r:id="rId13"/>
    <p:sldId id="1148" r:id="rId14"/>
    <p:sldId id="1143" r:id="rId15"/>
    <p:sldId id="1151" r:id="rId16"/>
    <p:sldId id="1152" r:id="rId17"/>
    <p:sldId id="1144" r:id="rId18"/>
    <p:sldId id="1138" r:id="rId19"/>
    <p:sldId id="1146" r:id="rId20"/>
    <p:sldId id="1149" r:id="rId21"/>
    <p:sldId id="1150" r:id="rId22"/>
  </p:sldIdLst>
  <p:sldSz cx="9144000" cy="6858000" type="screen4x3"/>
  <p:notesSz cx="6797675" cy="9874250"/>
  <p:defaultTextStyle>
    <a:defPPr>
      <a:defRPr lang="fr-CA"/>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CC00"/>
    <a:srgbClr val="DCE6F2"/>
    <a:srgbClr val="5F5F5F"/>
    <a:srgbClr val="FFFFCC"/>
    <a:srgbClr val="FFFFFF"/>
    <a:srgbClr val="CC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754" autoAdjust="0"/>
    <p:restoredTop sz="58169" autoAdjust="0"/>
  </p:normalViewPr>
  <p:slideViewPr>
    <p:cSldViewPr>
      <p:cViewPr varScale="1">
        <p:scale>
          <a:sx n="50" d="100"/>
          <a:sy n="50" d="100"/>
        </p:scale>
        <p:origin x="1458"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1" d="100"/>
          <a:sy n="61" d="100"/>
        </p:scale>
        <p:origin x="-3354" y="-84"/>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3E020F-D5B8-433F-A0EE-A21DBA5880CD}" type="doc">
      <dgm:prSet loTypeId="urn:microsoft.com/office/officeart/2005/8/layout/radial1" loCatId="relationship" qsTypeId="urn:microsoft.com/office/officeart/2005/8/quickstyle/simple3" qsCatId="simple" csTypeId="urn:microsoft.com/office/officeart/2005/8/colors/accent1_2#5" csCatId="accent1" phldr="1"/>
      <dgm:spPr/>
      <dgm:t>
        <a:bodyPr/>
        <a:lstStyle/>
        <a:p>
          <a:endParaRPr lang="en-GB"/>
        </a:p>
      </dgm:t>
    </dgm:pt>
    <dgm:pt modelId="{3A0A26B9-AA36-46D4-B2D8-4FF696191FD2}">
      <dgm:prSet phldrT="[Text]" custT="1"/>
      <dgm:spPr>
        <a:solidFill>
          <a:srgbClr val="FFC000">
            <a:alpha val="46000"/>
          </a:srgbClr>
        </a:solidFill>
      </dgm:spPr>
      <dgm:t>
        <a:bodyPr/>
        <a:lstStyle/>
        <a:p>
          <a:r>
            <a:rPr lang="en-GB" sz="1400" b="1" dirty="0" smtClean="0"/>
            <a:t>‘Organisational Priorities’</a:t>
          </a:r>
          <a:endParaRPr lang="en-GB" sz="1400" b="1" dirty="0"/>
        </a:p>
        <a:p>
          <a:r>
            <a:rPr lang="en-GB" sz="1400" b="1" dirty="0"/>
            <a:t>Policy &amp; Strategy</a:t>
          </a:r>
        </a:p>
      </dgm:t>
    </dgm:pt>
    <dgm:pt modelId="{A19F06B7-9FEA-4394-A4FF-4F50528022A8}" type="parTrans" cxnId="{FE6B1023-49C5-4A3E-B29E-756A30D49DD9}">
      <dgm:prSet/>
      <dgm:spPr/>
      <dgm:t>
        <a:bodyPr/>
        <a:lstStyle/>
        <a:p>
          <a:endParaRPr lang="en-GB" sz="1200"/>
        </a:p>
      </dgm:t>
    </dgm:pt>
    <dgm:pt modelId="{22EE843F-B318-46BA-B0F2-76281829A6C5}" type="sibTrans" cxnId="{FE6B1023-49C5-4A3E-B29E-756A30D49DD9}">
      <dgm:prSet/>
      <dgm:spPr/>
      <dgm:t>
        <a:bodyPr/>
        <a:lstStyle/>
        <a:p>
          <a:endParaRPr lang="en-GB" sz="1200"/>
        </a:p>
      </dgm:t>
    </dgm:pt>
    <dgm:pt modelId="{EEF3EB4C-2A99-4169-B588-10C34851B02F}">
      <dgm:prSet custT="1"/>
      <dgm:spPr>
        <a:solidFill>
          <a:srgbClr val="00B050"/>
        </a:solidFill>
      </dgm:spPr>
      <dgm:t>
        <a:bodyPr/>
        <a:lstStyle/>
        <a:p>
          <a:r>
            <a:rPr lang="en-GB" sz="1200" dirty="0" smtClean="0">
              <a:solidFill>
                <a:schemeClr val="bg1"/>
              </a:solidFill>
            </a:rPr>
            <a:t>Carbon Reduction</a:t>
          </a:r>
          <a:endParaRPr lang="en-GB" sz="1200" dirty="0">
            <a:solidFill>
              <a:schemeClr val="bg1"/>
            </a:solidFill>
          </a:endParaRPr>
        </a:p>
      </dgm:t>
    </dgm:pt>
    <dgm:pt modelId="{EB4274B8-D011-405B-B3B1-593289A6092D}" type="parTrans" cxnId="{01BD8DE5-0846-4F97-8C66-85BBF42B3B65}">
      <dgm:prSet/>
      <dgm:spPr/>
      <dgm:t>
        <a:bodyPr/>
        <a:lstStyle/>
        <a:p>
          <a:endParaRPr lang="en-GB"/>
        </a:p>
      </dgm:t>
    </dgm:pt>
    <dgm:pt modelId="{A722BB4A-DD14-4B0E-AB85-39CBB7D69D95}" type="sibTrans" cxnId="{01BD8DE5-0846-4F97-8C66-85BBF42B3B65}">
      <dgm:prSet/>
      <dgm:spPr/>
      <dgm:t>
        <a:bodyPr/>
        <a:lstStyle/>
        <a:p>
          <a:endParaRPr lang="en-GB"/>
        </a:p>
      </dgm:t>
    </dgm:pt>
    <dgm:pt modelId="{F72D4D1E-21AF-4762-88FD-8D5E80A377D0}">
      <dgm:prSet custT="1"/>
      <dgm:spPr>
        <a:solidFill>
          <a:srgbClr val="00B050"/>
        </a:solidFill>
      </dgm:spPr>
      <dgm:t>
        <a:bodyPr/>
        <a:lstStyle/>
        <a:p>
          <a:r>
            <a:rPr lang="en-GB" sz="1200" dirty="0" smtClean="0">
              <a:solidFill>
                <a:schemeClr val="bg1"/>
              </a:solidFill>
            </a:rPr>
            <a:t>Recyclable/ Recycled Goods</a:t>
          </a:r>
          <a:endParaRPr lang="en-GB" sz="1200" dirty="0">
            <a:solidFill>
              <a:schemeClr val="bg1"/>
            </a:solidFill>
          </a:endParaRPr>
        </a:p>
      </dgm:t>
    </dgm:pt>
    <dgm:pt modelId="{4D6D5170-004B-4F80-8E55-583C2F97DF86}" type="parTrans" cxnId="{54C39575-1126-4D37-881F-F1DFE406D11B}">
      <dgm:prSet/>
      <dgm:spPr/>
      <dgm:t>
        <a:bodyPr/>
        <a:lstStyle/>
        <a:p>
          <a:endParaRPr lang="en-GB"/>
        </a:p>
      </dgm:t>
    </dgm:pt>
    <dgm:pt modelId="{DC220A93-93E3-4947-A152-38896336901A}" type="sibTrans" cxnId="{54C39575-1126-4D37-881F-F1DFE406D11B}">
      <dgm:prSet/>
      <dgm:spPr/>
      <dgm:t>
        <a:bodyPr/>
        <a:lstStyle/>
        <a:p>
          <a:endParaRPr lang="en-GB"/>
        </a:p>
      </dgm:t>
    </dgm:pt>
    <dgm:pt modelId="{BAC73C21-D5D6-4230-B79E-629E849C2E6E}">
      <dgm:prSet custT="1"/>
      <dgm:spPr>
        <a:solidFill>
          <a:srgbClr val="FF0000"/>
        </a:solidFill>
      </dgm:spPr>
      <dgm:t>
        <a:bodyPr/>
        <a:lstStyle/>
        <a:p>
          <a:r>
            <a:rPr lang="en-GB" sz="1200" b="1" dirty="0" smtClean="0">
              <a:solidFill>
                <a:schemeClr val="bg1"/>
              </a:solidFill>
            </a:rPr>
            <a:t>Fair &amp; Ethical Trade</a:t>
          </a:r>
          <a:endParaRPr lang="en-GB" sz="1200" b="1" dirty="0">
            <a:solidFill>
              <a:schemeClr val="bg1"/>
            </a:solidFill>
          </a:endParaRPr>
        </a:p>
      </dgm:t>
    </dgm:pt>
    <dgm:pt modelId="{B3D31FAA-7518-4610-9BA7-674C895229D3}" type="parTrans" cxnId="{0D99499B-7048-4B19-A19D-F8569B2CC7A6}">
      <dgm:prSet/>
      <dgm:spPr/>
      <dgm:t>
        <a:bodyPr/>
        <a:lstStyle/>
        <a:p>
          <a:endParaRPr lang="en-GB"/>
        </a:p>
      </dgm:t>
    </dgm:pt>
    <dgm:pt modelId="{4A7FC0AA-DE1F-4AAB-9C64-79284809412D}" type="sibTrans" cxnId="{0D99499B-7048-4B19-A19D-F8569B2CC7A6}">
      <dgm:prSet/>
      <dgm:spPr/>
      <dgm:t>
        <a:bodyPr/>
        <a:lstStyle/>
        <a:p>
          <a:endParaRPr lang="en-GB"/>
        </a:p>
      </dgm:t>
    </dgm:pt>
    <dgm:pt modelId="{EF3B9EB9-F628-4942-A603-E52931C797A7}">
      <dgm:prSet custT="1"/>
      <dgm:spPr>
        <a:solidFill>
          <a:srgbClr val="0070C0"/>
        </a:solidFill>
      </dgm:spPr>
      <dgm:t>
        <a:bodyPr/>
        <a:lstStyle/>
        <a:p>
          <a:r>
            <a:rPr lang="en-GB" sz="1200" dirty="0" smtClean="0">
              <a:solidFill>
                <a:schemeClr val="bg1"/>
              </a:solidFill>
            </a:rPr>
            <a:t>Local Sourcing</a:t>
          </a:r>
          <a:endParaRPr lang="en-GB" sz="1200" dirty="0">
            <a:solidFill>
              <a:schemeClr val="bg1"/>
            </a:solidFill>
          </a:endParaRPr>
        </a:p>
      </dgm:t>
    </dgm:pt>
    <dgm:pt modelId="{7D890B98-5255-4DD7-8DE4-7F06678D7467}" type="parTrans" cxnId="{950B1582-3381-4F22-B365-65C6D03DB7A8}">
      <dgm:prSet/>
      <dgm:spPr/>
      <dgm:t>
        <a:bodyPr/>
        <a:lstStyle/>
        <a:p>
          <a:endParaRPr lang="en-GB"/>
        </a:p>
      </dgm:t>
    </dgm:pt>
    <dgm:pt modelId="{89E6A33B-602F-42DE-B903-1156A3D4DDA5}" type="sibTrans" cxnId="{950B1582-3381-4F22-B365-65C6D03DB7A8}">
      <dgm:prSet/>
      <dgm:spPr/>
      <dgm:t>
        <a:bodyPr/>
        <a:lstStyle/>
        <a:p>
          <a:endParaRPr lang="en-GB"/>
        </a:p>
      </dgm:t>
    </dgm:pt>
    <dgm:pt modelId="{C2DAC234-0F98-4947-B5FE-A8038A100EAB}">
      <dgm:prSet custT="1"/>
      <dgm:spPr>
        <a:solidFill>
          <a:srgbClr val="0070C0"/>
        </a:solidFill>
      </dgm:spPr>
      <dgm:t>
        <a:bodyPr/>
        <a:lstStyle/>
        <a:p>
          <a:r>
            <a:rPr lang="en-GB" sz="1200" dirty="0" smtClean="0">
              <a:solidFill>
                <a:schemeClr val="bg1"/>
              </a:solidFill>
            </a:rPr>
            <a:t>Innovation</a:t>
          </a:r>
          <a:endParaRPr lang="en-GB" sz="1200" dirty="0">
            <a:solidFill>
              <a:schemeClr val="bg1"/>
            </a:solidFill>
          </a:endParaRPr>
        </a:p>
      </dgm:t>
    </dgm:pt>
    <dgm:pt modelId="{EFA20EFB-3745-4296-A82A-C8450AC8434A}" type="parTrans" cxnId="{C817BE04-AC9F-4B0C-8818-794DBA2F5CA2}">
      <dgm:prSet/>
      <dgm:spPr/>
      <dgm:t>
        <a:bodyPr/>
        <a:lstStyle/>
        <a:p>
          <a:endParaRPr lang="en-GB"/>
        </a:p>
      </dgm:t>
    </dgm:pt>
    <dgm:pt modelId="{76183D4B-7A0C-4E83-8723-B2D9AFD55E0C}" type="sibTrans" cxnId="{C817BE04-AC9F-4B0C-8818-794DBA2F5CA2}">
      <dgm:prSet/>
      <dgm:spPr/>
      <dgm:t>
        <a:bodyPr/>
        <a:lstStyle/>
        <a:p>
          <a:endParaRPr lang="en-GB"/>
        </a:p>
      </dgm:t>
    </dgm:pt>
    <dgm:pt modelId="{642EE24D-EF7D-4A96-9ED9-372FBF2969F7}">
      <dgm:prSet custT="1"/>
      <dgm:spPr>
        <a:solidFill>
          <a:srgbClr val="FF0000"/>
        </a:solidFill>
      </dgm:spPr>
      <dgm:t>
        <a:bodyPr/>
        <a:lstStyle/>
        <a:p>
          <a:r>
            <a:rPr lang="en-GB" sz="1200" dirty="0" smtClean="0">
              <a:solidFill>
                <a:schemeClr val="bg1"/>
              </a:solidFill>
            </a:rPr>
            <a:t>Health Improvement</a:t>
          </a:r>
          <a:endParaRPr lang="en-GB" sz="1200" dirty="0">
            <a:solidFill>
              <a:schemeClr val="bg1"/>
            </a:solidFill>
          </a:endParaRPr>
        </a:p>
      </dgm:t>
    </dgm:pt>
    <dgm:pt modelId="{0017223E-EC87-4FDB-9F05-F7FF6F432481}" type="parTrans" cxnId="{E418E264-D953-4403-8B92-E3E8E859A6B2}">
      <dgm:prSet/>
      <dgm:spPr/>
      <dgm:t>
        <a:bodyPr/>
        <a:lstStyle/>
        <a:p>
          <a:endParaRPr lang="en-GB"/>
        </a:p>
      </dgm:t>
    </dgm:pt>
    <dgm:pt modelId="{6F280CC0-04BE-4EFD-8B41-1173B27EAC66}" type="sibTrans" cxnId="{E418E264-D953-4403-8B92-E3E8E859A6B2}">
      <dgm:prSet/>
      <dgm:spPr/>
      <dgm:t>
        <a:bodyPr/>
        <a:lstStyle/>
        <a:p>
          <a:endParaRPr lang="en-GB"/>
        </a:p>
      </dgm:t>
    </dgm:pt>
    <dgm:pt modelId="{869D4ADE-614A-45CC-A127-9EC874EED596}">
      <dgm:prSet custT="1"/>
      <dgm:spPr>
        <a:solidFill>
          <a:srgbClr val="FF0000"/>
        </a:solidFill>
      </dgm:spPr>
      <dgm:t>
        <a:bodyPr/>
        <a:lstStyle/>
        <a:p>
          <a:r>
            <a:rPr lang="en-GB" sz="1200" dirty="0" smtClean="0">
              <a:solidFill>
                <a:schemeClr val="bg1"/>
              </a:solidFill>
            </a:rPr>
            <a:t>Equality and Diversity</a:t>
          </a:r>
          <a:endParaRPr lang="en-GB" sz="1200" dirty="0">
            <a:solidFill>
              <a:schemeClr val="bg1"/>
            </a:solidFill>
          </a:endParaRPr>
        </a:p>
      </dgm:t>
    </dgm:pt>
    <dgm:pt modelId="{6DA678A1-FE9B-42FA-9AC7-47913CFA0A77}" type="parTrans" cxnId="{6FF34C97-8B81-40D3-8BDB-E18D4E97C3D5}">
      <dgm:prSet/>
      <dgm:spPr/>
      <dgm:t>
        <a:bodyPr/>
        <a:lstStyle/>
        <a:p>
          <a:endParaRPr lang="en-GB"/>
        </a:p>
      </dgm:t>
    </dgm:pt>
    <dgm:pt modelId="{63959B39-2B20-4E9D-98C8-5A4E0FD99CAE}" type="sibTrans" cxnId="{6FF34C97-8B81-40D3-8BDB-E18D4E97C3D5}">
      <dgm:prSet/>
      <dgm:spPr/>
      <dgm:t>
        <a:bodyPr/>
        <a:lstStyle/>
        <a:p>
          <a:endParaRPr lang="en-GB"/>
        </a:p>
      </dgm:t>
    </dgm:pt>
    <dgm:pt modelId="{6124AA5A-C5B1-4A58-92EE-ED4AE6B4CC3E}">
      <dgm:prSet custT="1"/>
      <dgm:spPr>
        <a:solidFill>
          <a:srgbClr val="FF0000"/>
        </a:solidFill>
      </dgm:spPr>
      <dgm:t>
        <a:bodyPr/>
        <a:lstStyle/>
        <a:p>
          <a:r>
            <a:rPr lang="en-GB" sz="1200" dirty="0" smtClean="0">
              <a:solidFill>
                <a:schemeClr val="bg1"/>
              </a:solidFill>
            </a:rPr>
            <a:t>Accessibility</a:t>
          </a:r>
          <a:r>
            <a:rPr lang="en-GB" sz="1200" dirty="0" smtClean="0"/>
            <a:t> </a:t>
          </a:r>
          <a:endParaRPr lang="en-GB" sz="1200" dirty="0"/>
        </a:p>
      </dgm:t>
    </dgm:pt>
    <dgm:pt modelId="{FF027403-93B2-4484-A4FE-688490B64712}" type="parTrans" cxnId="{5C2F4F06-EBFB-4821-8B10-0B7D7806943D}">
      <dgm:prSet/>
      <dgm:spPr/>
      <dgm:t>
        <a:bodyPr/>
        <a:lstStyle/>
        <a:p>
          <a:endParaRPr lang="en-GB"/>
        </a:p>
      </dgm:t>
    </dgm:pt>
    <dgm:pt modelId="{87F03555-AD51-46F5-A55D-0CCD9C983EF7}" type="sibTrans" cxnId="{5C2F4F06-EBFB-4821-8B10-0B7D7806943D}">
      <dgm:prSet/>
      <dgm:spPr/>
      <dgm:t>
        <a:bodyPr/>
        <a:lstStyle/>
        <a:p>
          <a:endParaRPr lang="en-GB"/>
        </a:p>
      </dgm:t>
    </dgm:pt>
    <dgm:pt modelId="{57731B46-B4C2-452F-A6A8-C73DCA3C16F2}">
      <dgm:prSet custT="1"/>
      <dgm:spPr>
        <a:solidFill>
          <a:srgbClr val="00B050"/>
        </a:solidFill>
      </dgm:spPr>
      <dgm:t>
        <a:bodyPr/>
        <a:lstStyle/>
        <a:p>
          <a:r>
            <a:rPr lang="en-GB" sz="1200" dirty="0" smtClean="0">
              <a:solidFill>
                <a:schemeClr val="bg1"/>
              </a:solidFill>
            </a:rPr>
            <a:t>Waste Reduction</a:t>
          </a:r>
          <a:endParaRPr lang="en-GB" sz="1200" dirty="0">
            <a:solidFill>
              <a:schemeClr val="bg1"/>
            </a:solidFill>
          </a:endParaRPr>
        </a:p>
      </dgm:t>
    </dgm:pt>
    <dgm:pt modelId="{FA362F0B-796D-4223-B9EC-87192AB3F510}" type="parTrans" cxnId="{25D9D4BA-98EC-4460-8B80-0CB1BA5A5BE4}">
      <dgm:prSet/>
      <dgm:spPr/>
      <dgm:t>
        <a:bodyPr/>
        <a:lstStyle/>
        <a:p>
          <a:endParaRPr lang="en-GB"/>
        </a:p>
      </dgm:t>
    </dgm:pt>
    <dgm:pt modelId="{8918A70D-03D8-4716-8479-8184019122DB}" type="sibTrans" cxnId="{25D9D4BA-98EC-4460-8B80-0CB1BA5A5BE4}">
      <dgm:prSet/>
      <dgm:spPr/>
      <dgm:t>
        <a:bodyPr/>
        <a:lstStyle/>
        <a:p>
          <a:endParaRPr lang="en-GB"/>
        </a:p>
      </dgm:t>
    </dgm:pt>
    <dgm:pt modelId="{A4DF2FC1-6486-441C-AEE9-5EEE0BC9A9A4}">
      <dgm:prSet custT="1"/>
      <dgm:spPr>
        <a:solidFill>
          <a:srgbClr val="FF0000"/>
        </a:solidFill>
      </dgm:spPr>
      <dgm:t>
        <a:bodyPr/>
        <a:lstStyle/>
        <a:p>
          <a:r>
            <a:rPr lang="en-GB" sz="1200" dirty="0" smtClean="0">
              <a:solidFill>
                <a:schemeClr val="bg1"/>
              </a:solidFill>
            </a:rPr>
            <a:t>Community Benefits</a:t>
          </a:r>
          <a:endParaRPr lang="en-GB" sz="1200" dirty="0">
            <a:solidFill>
              <a:schemeClr val="bg1"/>
            </a:solidFill>
          </a:endParaRPr>
        </a:p>
      </dgm:t>
    </dgm:pt>
    <dgm:pt modelId="{6901F1A6-EF82-4898-8439-2D35B1D0DA16}" type="parTrans" cxnId="{93E4F682-6BED-4EE8-9095-68B602765070}">
      <dgm:prSet/>
      <dgm:spPr/>
      <dgm:t>
        <a:bodyPr/>
        <a:lstStyle/>
        <a:p>
          <a:endParaRPr lang="en-GB"/>
        </a:p>
      </dgm:t>
    </dgm:pt>
    <dgm:pt modelId="{36AD9BB5-FDAD-4F87-8099-2D6240C923FB}" type="sibTrans" cxnId="{93E4F682-6BED-4EE8-9095-68B602765070}">
      <dgm:prSet/>
      <dgm:spPr/>
      <dgm:t>
        <a:bodyPr/>
        <a:lstStyle/>
        <a:p>
          <a:endParaRPr lang="en-GB"/>
        </a:p>
      </dgm:t>
    </dgm:pt>
    <dgm:pt modelId="{83EAC9A8-1ECF-4C91-9E1D-CA7E967C9AD8}">
      <dgm:prSet custT="1"/>
      <dgm:spPr>
        <a:solidFill>
          <a:srgbClr val="00B050"/>
        </a:solidFill>
      </dgm:spPr>
      <dgm:t>
        <a:bodyPr/>
        <a:lstStyle/>
        <a:p>
          <a:r>
            <a:rPr lang="en-GB" sz="1200" dirty="0" smtClean="0">
              <a:solidFill>
                <a:schemeClr val="bg1"/>
              </a:solidFill>
            </a:rPr>
            <a:t>Energy and Resource Efficiency</a:t>
          </a:r>
          <a:endParaRPr lang="en-GB" sz="1200" dirty="0">
            <a:solidFill>
              <a:schemeClr val="bg1"/>
            </a:solidFill>
          </a:endParaRPr>
        </a:p>
      </dgm:t>
    </dgm:pt>
    <dgm:pt modelId="{13D2A099-3A9F-42AA-999D-6734FA209F12}" type="parTrans" cxnId="{8252516E-7B29-45BF-8B5E-91A2BB09B048}">
      <dgm:prSet/>
      <dgm:spPr/>
      <dgm:t>
        <a:bodyPr/>
        <a:lstStyle/>
        <a:p>
          <a:endParaRPr lang="en-GB"/>
        </a:p>
      </dgm:t>
    </dgm:pt>
    <dgm:pt modelId="{37912E93-42C9-4050-8527-7029E6F49717}" type="sibTrans" cxnId="{8252516E-7B29-45BF-8B5E-91A2BB09B048}">
      <dgm:prSet/>
      <dgm:spPr/>
      <dgm:t>
        <a:bodyPr/>
        <a:lstStyle/>
        <a:p>
          <a:endParaRPr lang="en-GB"/>
        </a:p>
      </dgm:t>
    </dgm:pt>
    <dgm:pt modelId="{564A50DA-8A3F-46A1-8313-B6EFB655C249}">
      <dgm:prSet custT="1"/>
      <dgm:spPr>
        <a:solidFill>
          <a:srgbClr val="00B050"/>
        </a:solidFill>
      </dgm:spPr>
      <dgm:t>
        <a:bodyPr/>
        <a:lstStyle/>
        <a:p>
          <a:r>
            <a:rPr lang="en-GB" sz="1200" dirty="0" smtClean="0">
              <a:solidFill>
                <a:schemeClr val="bg1"/>
              </a:solidFill>
            </a:rPr>
            <a:t>A Healthy and Protected Environment</a:t>
          </a:r>
          <a:endParaRPr lang="en-GB" sz="1200" dirty="0">
            <a:solidFill>
              <a:schemeClr val="bg1"/>
            </a:solidFill>
          </a:endParaRPr>
        </a:p>
      </dgm:t>
    </dgm:pt>
    <dgm:pt modelId="{C228FD89-EA6C-41A3-B793-C52E1CCF15C2}" type="parTrans" cxnId="{2D6E9EDC-8145-45B0-B97C-72D971A8869A}">
      <dgm:prSet/>
      <dgm:spPr/>
      <dgm:t>
        <a:bodyPr/>
        <a:lstStyle/>
        <a:p>
          <a:endParaRPr lang="en-GB"/>
        </a:p>
      </dgm:t>
    </dgm:pt>
    <dgm:pt modelId="{AE66E5F8-44ED-4582-8012-A254A1FE775D}" type="sibTrans" cxnId="{2D6E9EDC-8145-45B0-B97C-72D971A8869A}">
      <dgm:prSet/>
      <dgm:spPr/>
      <dgm:t>
        <a:bodyPr/>
        <a:lstStyle/>
        <a:p>
          <a:endParaRPr lang="en-GB"/>
        </a:p>
      </dgm:t>
    </dgm:pt>
    <dgm:pt modelId="{B8F24274-E655-4E01-934D-E7C39D1C347D}">
      <dgm:prSet custT="1"/>
      <dgm:spPr>
        <a:solidFill>
          <a:srgbClr val="FF0000"/>
        </a:solidFill>
      </dgm:spPr>
      <dgm:t>
        <a:bodyPr/>
        <a:lstStyle/>
        <a:p>
          <a:r>
            <a:rPr lang="en-GB" sz="1200" dirty="0" smtClean="0">
              <a:solidFill>
                <a:schemeClr val="bg1"/>
              </a:solidFill>
            </a:rPr>
            <a:t>Regeneration, Jobs and Skills</a:t>
          </a:r>
          <a:endParaRPr lang="en-GB" sz="1200" dirty="0">
            <a:solidFill>
              <a:schemeClr val="bg1"/>
            </a:solidFill>
          </a:endParaRPr>
        </a:p>
      </dgm:t>
    </dgm:pt>
    <dgm:pt modelId="{2ED44F3B-C52D-41D7-9931-B9C816C5C93D}" type="parTrans" cxnId="{0249C451-5EEF-4542-ADB3-99FD77351214}">
      <dgm:prSet/>
      <dgm:spPr/>
      <dgm:t>
        <a:bodyPr/>
        <a:lstStyle/>
        <a:p>
          <a:endParaRPr lang="en-GB"/>
        </a:p>
      </dgm:t>
    </dgm:pt>
    <dgm:pt modelId="{E56D50E0-B599-4DA3-9A4C-99050EACA3DF}" type="sibTrans" cxnId="{0249C451-5EEF-4542-ADB3-99FD77351214}">
      <dgm:prSet/>
      <dgm:spPr/>
      <dgm:t>
        <a:bodyPr/>
        <a:lstStyle/>
        <a:p>
          <a:endParaRPr lang="en-GB"/>
        </a:p>
      </dgm:t>
    </dgm:pt>
    <dgm:pt modelId="{2AEDE46B-2814-42B9-A6A9-725C4DBDC348}">
      <dgm:prSet custT="1"/>
      <dgm:spPr>
        <a:solidFill>
          <a:srgbClr val="0070C0"/>
        </a:solidFill>
      </dgm:spPr>
      <dgm:t>
        <a:bodyPr/>
        <a:lstStyle/>
        <a:p>
          <a:r>
            <a:rPr lang="en-GB" sz="1200" dirty="0" smtClean="0">
              <a:solidFill>
                <a:schemeClr val="bg1"/>
              </a:solidFill>
            </a:rPr>
            <a:t>Construction</a:t>
          </a:r>
          <a:endParaRPr lang="en-GB" sz="1200" dirty="0">
            <a:solidFill>
              <a:schemeClr val="bg1"/>
            </a:solidFill>
          </a:endParaRPr>
        </a:p>
      </dgm:t>
    </dgm:pt>
    <dgm:pt modelId="{454CEA3F-711D-4B8B-96D6-E55FEF0DAA11}" type="parTrans" cxnId="{0E3A1EB0-E294-456E-92C8-81B789BEB2F9}">
      <dgm:prSet/>
      <dgm:spPr/>
      <dgm:t>
        <a:bodyPr/>
        <a:lstStyle/>
        <a:p>
          <a:endParaRPr lang="en-GB"/>
        </a:p>
      </dgm:t>
    </dgm:pt>
    <dgm:pt modelId="{27EA209F-3CB6-4DBF-A90F-DDC981B0DD1C}" type="sibTrans" cxnId="{0E3A1EB0-E294-456E-92C8-81B789BEB2F9}">
      <dgm:prSet/>
      <dgm:spPr/>
      <dgm:t>
        <a:bodyPr/>
        <a:lstStyle/>
        <a:p>
          <a:endParaRPr lang="en-GB"/>
        </a:p>
      </dgm:t>
    </dgm:pt>
    <dgm:pt modelId="{07A81A5F-D51A-4D71-9F38-AAB73FBED461}">
      <dgm:prSet custT="1"/>
      <dgm:spPr>
        <a:solidFill>
          <a:srgbClr val="0070C0"/>
        </a:solidFill>
      </dgm:spPr>
      <dgm:t>
        <a:bodyPr/>
        <a:lstStyle/>
        <a:p>
          <a:r>
            <a:rPr lang="en-GB" sz="1200" dirty="0" smtClean="0">
              <a:solidFill>
                <a:schemeClr val="bg1"/>
              </a:solidFill>
            </a:rPr>
            <a:t>Cost Savings</a:t>
          </a:r>
          <a:endParaRPr lang="en-GB" sz="1200" dirty="0">
            <a:solidFill>
              <a:schemeClr val="bg1"/>
            </a:solidFill>
          </a:endParaRPr>
        </a:p>
      </dgm:t>
    </dgm:pt>
    <dgm:pt modelId="{760B62C2-9DE5-47E3-90E4-01E3E6187841}" type="parTrans" cxnId="{0AECD0D7-7560-4A02-86DB-65687538FC41}">
      <dgm:prSet/>
      <dgm:spPr/>
      <dgm:t>
        <a:bodyPr/>
        <a:lstStyle/>
        <a:p>
          <a:endParaRPr lang="en-GB"/>
        </a:p>
      </dgm:t>
    </dgm:pt>
    <dgm:pt modelId="{38F67423-D2EF-4381-B861-5C305C14F8BF}" type="sibTrans" cxnId="{0AECD0D7-7560-4A02-86DB-65687538FC41}">
      <dgm:prSet/>
      <dgm:spPr/>
      <dgm:t>
        <a:bodyPr/>
        <a:lstStyle/>
        <a:p>
          <a:endParaRPr lang="en-GB"/>
        </a:p>
      </dgm:t>
    </dgm:pt>
    <dgm:pt modelId="{9D9A896F-043F-4685-9CB1-8B978815FE46}">
      <dgm:prSet custT="1"/>
      <dgm:spPr>
        <a:solidFill>
          <a:srgbClr val="FF0000"/>
        </a:solidFill>
      </dgm:spPr>
      <dgm:t>
        <a:bodyPr/>
        <a:lstStyle/>
        <a:p>
          <a:r>
            <a:rPr lang="en-GB" sz="1200" dirty="0" smtClean="0">
              <a:solidFill>
                <a:schemeClr val="bg1"/>
              </a:solidFill>
            </a:rPr>
            <a:t>Safer Communities</a:t>
          </a:r>
          <a:endParaRPr lang="en-GB" sz="1200" dirty="0">
            <a:solidFill>
              <a:schemeClr val="bg1"/>
            </a:solidFill>
          </a:endParaRPr>
        </a:p>
      </dgm:t>
    </dgm:pt>
    <dgm:pt modelId="{62C6AA39-8785-4390-A3AE-C58307D8CEC3}" type="parTrans" cxnId="{6A3812C4-6176-43A2-8457-F65B2BF6209F}">
      <dgm:prSet/>
      <dgm:spPr/>
      <dgm:t>
        <a:bodyPr/>
        <a:lstStyle/>
        <a:p>
          <a:endParaRPr lang="en-GB"/>
        </a:p>
      </dgm:t>
    </dgm:pt>
    <dgm:pt modelId="{6D1662EA-5D1C-4D69-800D-D9AB53362CDD}" type="sibTrans" cxnId="{6A3812C4-6176-43A2-8457-F65B2BF6209F}">
      <dgm:prSet/>
      <dgm:spPr/>
      <dgm:t>
        <a:bodyPr/>
        <a:lstStyle/>
        <a:p>
          <a:endParaRPr lang="en-GB"/>
        </a:p>
      </dgm:t>
    </dgm:pt>
    <dgm:pt modelId="{D2086DD0-371E-4F1A-B168-6BF33B4A49C7}">
      <dgm:prSet custT="1"/>
      <dgm:spPr>
        <a:solidFill>
          <a:srgbClr val="00B050"/>
        </a:solidFill>
      </dgm:spPr>
      <dgm:t>
        <a:bodyPr/>
        <a:lstStyle/>
        <a:p>
          <a:r>
            <a:rPr lang="en-GB" sz="1200" dirty="0" smtClean="0">
              <a:solidFill>
                <a:schemeClr val="bg1"/>
              </a:solidFill>
            </a:rPr>
            <a:t>Transport</a:t>
          </a:r>
          <a:endParaRPr lang="en-GB" sz="1200" dirty="0">
            <a:solidFill>
              <a:schemeClr val="bg1"/>
            </a:solidFill>
          </a:endParaRPr>
        </a:p>
      </dgm:t>
    </dgm:pt>
    <dgm:pt modelId="{DAFC3016-076B-4355-99EE-60B014E36C25}" type="parTrans" cxnId="{326A9F44-D133-4929-A12D-C5A9EF3499A0}">
      <dgm:prSet/>
      <dgm:spPr/>
      <dgm:t>
        <a:bodyPr/>
        <a:lstStyle/>
        <a:p>
          <a:endParaRPr lang="en-GB"/>
        </a:p>
      </dgm:t>
    </dgm:pt>
    <dgm:pt modelId="{9531E0BB-C9BC-4EC8-83FE-12CAB39B8AC6}" type="sibTrans" cxnId="{326A9F44-D133-4929-A12D-C5A9EF3499A0}">
      <dgm:prSet/>
      <dgm:spPr/>
      <dgm:t>
        <a:bodyPr/>
        <a:lstStyle/>
        <a:p>
          <a:endParaRPr lang="en-GB"/>
        </a:p>
      </dgm:t>
    </dgm:pt>
    <dgm:pt modelId="{4A2C6002-771C-46B0-9D6D-EDB79072E605}">
      <dgm:prSet custT="1"/>
      <dgm:spPr>
        <a:solidFill>
          <a:srgbClr val="00B050"/>
        </a:solidFill>
      </dgm:spPr>
      <dgm:t>
        <a:bodyPr/>
        <a:lstStyle/>
        <a:p>
          <a:r>
            <a:rPr lang="en-GB" sz="1200" dirty="0" smtClean="0">
              <a:solidFill>
                <a:schemeClr val="bg1"/>
              </a:solidFill>
            </a:rPr>
            <a:t>Climate Change Adaptation</a:t>
          </a:r>
          <a:endParaRPr lang="en-GB" sz="1200" dirty="0">
            <a:solidFill>
              <a:schemeClr val="bg1"/>
            </a:solidFill>
          </a:endParaRPr>
        </a:p>
      </dgm:t>
    </dgm:pt>
    <dgm:pt modelId="{7F685F29-6B2C-473F-9C8F-620EEB3BDDB6}" type="parTrans" cxnId="{D0B1C05F-18F4-43B3-864B-50A69536F607}">
      <dgm:prSet/>
      <dgm:spPr/>
      <dgm:t>
        <a:bodyPr/>
        <a:lstStyle/>
        <a:p>
          <a:endParaRPr lang="en-GB"/>
        </a:p>
      </dgm:t>
    </dgm:pt>
    <dgm:pt modelId="{9F65B4F1-7FDA-4F68-AAF9-FE507DF59089}" type="sibTrans" cxnId="{D0B1C05F-18F4-43B3-864B-50A69536F607}">
      <dgm:prSet/>
      <dgm:spPr/>
      <dgm:t>
        <a:bodyPr/>
        <a:lstStyle/>
        <a:p>
          <a:endParaRPr lang="en-GB"/>
        </a:p>
      </dgm:t>
    </dgm:pt>
    <dgm:pt modelId="{12FC678F-1109-4CB3-A137-65E48719FB8C}" type="pres">
      <dgm:prSet presAssocID="{CB3E020F-D5B8-433F-A0EE-A21DBA5880CD}" presName="cycle" presStyleCnt="0">
        <dgm:presLayoutVars>
          <dgm:chMax val="1"/>
          <dgm:dir/>
          <dgm:animLvl val="ctr"/>
          <dgm:resizeHandles val="exact"/>
        </dgm:presLayoutVars>
      </dgm:prSet>
      <dgm:spPr/>
      <dgm:t>
        <a:bodyPr/>
        <a:lstStyle/>
        <a:p>
          <a:endParaRPr lang="en-GB"/>
        </a:p>
      </dgm:t>
    </dgm:pt>
    <dgm:pt modelId="{D1F0E804-7FEE-4837-94AA-1EC9004B008F}" type="pres">
      <dgm:prSet presAssocID="{3A0A26B9-AA36-46D4-B2D8-4FF696191FD2}" presName="centerShape" presStyleLbl="node0" presStyleIdx="0" presStyleCnt="1" custScaleX="250291" custScaleY="198282" custLinFactNeighborX="-4532" custLinFactNeighborY="-1005"/>
      <dgm:spPr>
        <a:prstGeom prst="verticalScroll">
          <a:avLst/>
        </a:prstGeom>
      </dgm:spPr>
      <dgm:t>
        <a:bodyPr/>
        <a:lstStyle/>
        <a:p>
          <a:endParaRPr lang="en-GB"/>
        </a:p>
      </dgm:t>
    </dgm:pt>
    <dgm:pt modelId="{54F3F101-265B-4F9C-843C-CC58508A179B}" type="pres">
      <dgm:prSet presAssocID="{EB4274B8-D011-405B-B3B1-593289A6092D}" presName="Name9" presStyleLbl="parChTrans1D2" presStyleIdx="0" presStyleCnt="18"/>
      <dgm:spPr/>
      <dgm:t>
        <a:bodyPr/>
        <a:lstStyle/>
        <a:p>
          <a:endParaRPr lang="en-GB"/>
        </a:p>
      </dgm:t>
    </dgm:pt>
    <dgm:pt modelId="{7DB246B8-54A5-4918-A332-FD3FAD3EC383}" type="pres">
      <dgm:prSet presAssocID="{EB4274B8-D011-405B-B3B1-593289A6092D}" presName="connTx" presStyleLbl="parChTrans1D2" presStyleIdx="0" presStyleCnt="18"/>
      <dgm:spPr/>
      <dgm:t>
        <a:bodyPr/>
        <a:lstStyle/>
        <a:p>
          <a:endParaRPr lang="en-GB"/>
        </a:p>
      </dgm:t>
    </dgm:pt>
    <dgm:pt modelId="{25907DD8-DAC7-465B-8E18-32AECF78CF28}" type="pres">
      <dgm:prSet presAssocID="{EEF3EB4C-2A99-4169-B588-10C34851B02F}" presName="node" presStyleLbl="node1" presStyleIdx="0" presStyleCnt="18" custScaleX="162255" custRadScaleRad="103597" custRadScaleInc="-132269">
        <dgm:presLayoutVars>
          <dgm:bulletEnabled val="1"/>
        </dgm:presLayoutVars>
      </dgm:prSet>
      <dgm:spPr/>
      <dgm:t>
        <a:bodyPr/>
        <a:lstStyle/>
        <a:p>
          <a:endParaRPr lang="en-GB"/>
        </a:p>
      </dgm:t>
    </dgm:pt>
    <dgm:pt modelId="{1855A883-5525-4740-8295-143903868D81}" type="pres">
      <dgm:prSet presAssocID="{4D6D5170-004B-4F80-8E55-583C2F97DF86}" presName="Name9" presStyleLbl="parChTrans1D2" presStyleIdx="1" presStyleCnt="18"/>
      <dgm:spPr/>
      <dgm:t>
        <a:bodyPr/>
        <a:lstStyle/>
        <a:p>
          <a:endParaRPr lang="en-GB"/>
        </a:p>
      </dgm:t>
    </dgm:pt>
    <dgm:pt modelId="{7CB31B93-6BB4-471E-9B9E-344C7E9A8F24}" type="pres">
      <dgm:prSet presAssocID="{4D6D5170-004B-4F80-8E55-583C2F97DF86}" presName="connTx" presStyleLbl="parChTrans1D2" presStyleIdx="1" presStyleCnt="18"/>
      <dgm:spPr/>
      <dgm:t>
        <a:bodyPr/>
        <a:lstStyle/>
        <a:p>
          <a:endParaRPr lang="en-GB"/>
        </a:p>
      </dgm:t>
    </dgm:pt>
    <dgm:pt modelId="{34862042-B3EA-4B3B-A204-D5ABD4B9A180}" type="pres">
      <dgm:prSet presAssocID="{F72D4D1E-21AF-4762-88FD-8D5E80A377D0}" presName="node" presStyleLbl="node1" presStyleIdx="1" presStyleCnt="18" custScaleX="236737" custRadScaleRad="136790" custRadScaleInc="-929806">
        <dgm:presLayoutVars>
          <dgm:bulletEnabled val="1"/>
        </dgm:presLayoutVars>
      </dgm:prSet>
      <dgm:spPr/>
      <dgm:t>
        <a:bodyPr/>
        <a:lstStyle/>
        <a:p>
          <a:endParaRPr lang="en-GB"/>
        </a:p>
      </dgm:t>
    </dgm:pt>
    <dgm:pt modelId="{0C618332-00EE-436D-B481-0898B465DBBD}" type="pres">
      <dgm:prSet presAssocID="{B3D31FAA-7518-4610-9BA7-674C895229D3}" presName="Name9" presStyleLbl="parChTrans1D2" presStyleIdx="2" presStyleCnt="18"/>
      <dgm:spPr/>
      <dgm:t>
        <a:bodyPr/>
        <a:lstStyle/>
        <a:p>
          <a:endParaRPr lang="en-GB"/>
        </a:p>
      </dgm:t>
    </dgm:pt>
    <dgm:pt modelId="{328695C2-8A26-4CDC-B821-533D6C63C9EF}" type="pres">
      <dgm:prSet presAssocID="{B3D31FAA-7518-4610-9BA7-674C895229D3}" presName="connTx" presStyleLbl="parChTrans1D2" presStyleIdx="2" presStyleCnt="18"/>
      <dgm:spPr/>
      <dgm:t>
        <a:bodyPr/>
        <a:lstStyle/>
        <a:p>
          <a:endParaRPr lang="en-GB"/>
        </a:p>
      </dgm:t>
    </dgm:pt>
    <dgm:pt modelId="{8371DAD6-A25C-493F-8BA6-BB6A661C771B}" type="pres">
      <dgm:prSet presAssocID="{BAC73C21-D5D6-4230-B79E-629E849C2E6E}" presName="node" presStyleLbl="node1" presStyleIdx="2" presStyleCnt="18" custScaleX="154841" custRadScaleRad="128931" custRadScaleInc="168821">
        <dgm:presLayoutVars>
          <dgm:bulletEnabled val="1"/>
        </dgm:presLayoutVars>
      </dgm:prSet>
      <dgm:spPr/>
      <dgm:t>
        <a:bodyPr/>
        <a:lstStyle/>
        <a:p>
          <a:endParaRPr lang="en-GB"/>
        </a:p>
      </dgm:t>
    </dgm:pt>
    <dgm:pt modelId="{BB6DF281-CB11-40C9-8A61-6A873C65FF8D}" type="pres">
      <dgm:prSet presAssocID="{7D890B98-5255-4DD7-8DE4-7F06678D7467}" presName="Name9" presStyleLbl="parChTrans1D2" presStyleIdx="3" presStyleCnt="18"/>
      <dgm:spPr/>
      <dgm:t>
        <a:bodyPr/>
        <a:lstStyle/>
        <a:p>
          <a:endParaRPr lang="en-GB"/>
        </a:p>
      </dgm:t>
    </dgm:pt>
    <dgm:pt modelId="{D9D142C6-AB40-44D7-9A2A-3B11A540D6D6}" type="pres">
      <dgm:prSet presAssocID="{7D890B98-5255-4DD7-8DE4-7F06678D7467}" presName="connTx" presStyleLbl="parChTrans1D2" presStyleIdx="3" presStyleCnt="18"/>
      <dgm:spPr/>
      <dgm:t>
        <a:bodyPr/>
        <a:lstStyle/>
        <a:p>
          <a:endParaRPr lang="en-GB"/>
        </a:p>
      </dgm:t>
    </dgm:pt>
    <dgm:pt modelId="{3CCAF94D-E44B-498C-953B-5440EF53A574}" type="pres">
      <dgm:prSet presAssocID="{EF3B9EB9-F628-4942-A603-E52931C797A7}" presName="node" presStyleLbl="node1" presStyleIdx="3" presStyleCnt="18" custScaleX="149266" custRadScaleRad="116840" custRadScaleInc="-223881">
        <dgm:presLayoutVars>
          <dgm:bulletEnabled val="1"/>
        </dgm:presLayoutVars>
      </dgm:prSet>
      <dgm:spPr/>
      <dgm:t>
        <a:bodyPr/>
        <a:lstStyle/>
        <a:p>
          <a:endParaRPr lang="en-GB"/>
        </a:p>
      </dgm:t>
    </dgm:pt>
    <dgm:pt modelId="{188AAB6C-4906-4BBC-B622-BB5A2E2A3D7B}" type="pres">
      <dgm:prSet presAssocID="{EFA20EFB-3745-4296-A82A-C8450AC8434A}" presName="Name9" presStyleLbl="parChTrans1D2" presStyleIdx="4" presStyleCnt="18"/>
      <dgm:spPr/>
      <dgm:t>
        <a:bodyPr/>
        <a:lstStyle/>
        <a:p>
          <a:endParaRPr lang="en-GB"/>
        </a:p>
      </dgm:t>
    </dgm:pt>
    <dgm:pt modelId="{2339ED19-3ACB-42D5-8D07-3518EC08E23D}" type="pres">
      <dgm:prSet presAssocID="{EFA20EFB-3745-4296-A82A-C8450AC8434A}" presName="connTx" presStyleLbl="parChTrans1D2" presStyleIdx="4" presStyleCnt="18"/>
      <dgm:spPr/>
      <dgm:t>
        <a:bodyPr/>
        <a:lstStyle/>
        <a:p>
          <a:endParaRPr lang="en-GB"/>
        </a:p>
      </dgm:t>
    </dgm:pt>
    <dgm:pt modelId="{C58E6EDB-DB54-4389-A0FC-4451764F856D}" type="pres">
      <dgm:prSet presAssocID="{C2DAC234-0F98-4947-B5FE-A8038A100EAB}" presName="node" presStyleLbl="node1" presStyleIdx="4" presStyleCnt="18" custScaleX="175072" custRadScaleRad="134274" custRadScaleInc="-85884">
        <dgm:presLayoutVars>
          <dgm:bulletEnabled val="1"/>
        </dgm:presLayoutVars>
      </dgm:prSet>
      <dgm:spPr/>
      <dgm:t>
        <a:bodyPr/>
        <a:lstStyle/>
        <a:p>
          <a:endParaRPr lang="en-GB"/>
        </a:p>
      </dgm:t>
    </dgm:pt>
    <dgm:pt modelId="{970E505D-6483-4531-A9BB-D683E9EE0EA9}" type="pres">
      <dgm:prSet presAssocID="{0017223E-EC87-4FDB-9F05-F7FF6F432481}" presName="Name9" presStyleLbl="parChTrans1D2" presStyleIdx="5" presStyleCnt="18"/>
      <dgm:spPr/>
      <dgm:t>
        <a:bodyPr/>
        <a:lstStyle/>
        <a:p>
          <a:endParaRPr lang="en-GB"/>
        </a:p>
      </dgm:t>
    </dgm:pt>
    <dgm:pt modelId="{C0637CA8-08AB-44C5-B3C0-D5058D6656E4}" type="pres">
      <dgm:prSet presAssocID="{0017223E-EC87-4FDB-9F05-F7FF6F432481}" presName="connTx" presStyleLbl="parChTrans1D2" presStyleIdx="5" presStyleCnt="18"/>
      <dgm:spPr/>
      <dgm:t>
        <a:bodyPr/>
        <a:lstStyle/>
        <a:p>
          <a:endParaRPr lang="en-GB"/>
        </a:p>
      </dgm:t>
    </dgm:pt>
    <dgm:pt modelId="{4358D888-950F-4FD8-9E63-9DD8E0E993DD}" type="pres">
      <dgm:prSet presAssocID="{642EE24D-EF7D-4A96-9ED9-372FBF2969F7}" presName="node" presStyleLbl="node1" presStyleIdx="5" presStyleCnt="18" custScaleX="209629" custRadScaleRad="122832" custRadScaleInc="1229705">
        <dgm:presLayoutVars>
          <dgm:bulletEnabled val="1"/>
        </dgm:presLayoutVars>
      </dgm:prSet>
      <dgm:spPr/>
      <dgm:t>
        <a:bodyPr/>
        <a:lstStyle/>
        <a:p>
          <a:endParaRPr lang="en-GB"/>
        </a:p>
      </dgm:t>
    </dgm:pt>
    <dgm:pt modelId="{9EFE56AB-7F79-408E-A05A-40089BC2CC5C}" type="pres">
      <dgm:prSet presAssocID="{6DA678A1-FE9B-42FA-9AC7-47913CFA0A77}" presName="Name9" presStyleLbl="parChTrans1D2" presStyleIdx="6" presStyleCnt="18"/>
      <dgm:spPr/>
      <dgm:t>
        <a:bodyPr/>
        <a:lstStyle/>
        <a:p>
          <a:endParaRPr lang="en-GB"/>
        </a:p>
      </dgm:t>
    </dgm:pt>
    <dgm:pt modelId="{C7666AA5-429F-4046-8E3A-E63AD66194F6}" type="pres">
      <dgm:prSet presAssocID="{6DA678A1-FE9B-42FA-9AC7-47913CFA0A77}" presName="connTx" presStyleLbl="parChTrans1D2" presStyleIdx="6" presStyleCnt="18"/>
      <dgm:spPr/>
      <dgm:t>
        <a:bodyPr/>
        <a:lstStyle/>
        <a:p>
          <a:endParaRPr lang="en-GB"/>
        </a:p>
      </dgm:t>
    </dgm:pt>
    <dgm:pt modelId="{6BD8370A-4D97-49DC-8C86-EB1D41DBDD58}" type="pres">
      <dgm:prSet presAssocID="{869D4ADE-614A-45CC-A127-9EC874EED596}" presName="node" presStyleLbl="node1" presStyleIdx="6" presStyleCnt="18" custScaleX="216606" custRadScaleRad="124333" custRadScaleInc="127191">
        <dgm:presLayoutVars>
          <dgm:bulletEnabled val="1"/>
        </dgm:presLayoutVars>
      </dgm:prSet>
      <dgm:spPr/>
      <dgm:t>
        <a:bodyPr/>
        <a:lstStyle/>
        <a:p>
          <a:endParaRPr lang="en-GB"/>
        </a:p>
      </dgm:t>
    </dgm:pt>
    <dgm:pt modelId="{5866293E-E0D0-40A5-8F91-FEF3257D99D7}" type="pres">
      <dgm:prSet presAssocID="{FF027403-93B2-4484-A4FE-688490B64712}" presName="Name9" presStyleLbl="parChTrans1D2" presStyleIdx="7" presStyleCnt="18"/>
      <dgm:spPr/>
      <dgm:t>
        <a:bodyPr/>
        <a:lstStyle/>
        <a:p>
          <a:endParaRPr lang="en-GB"/>
        </a:p>
      </dgm:t>
    </dgm:pt>
    <dgm:pt modelId="{9FF9E816-D0A6-4EA4-907E-FCF3C9324E91}" type="pres">
      <dgm:prSet presAssocID="{FF027403-93B2-4484-A4FE-688490B64712}" presName="connTx" presStyleLbl="parChTrans1D2" presStyleIdx="7" presStyleCnt="18"/>
      <dgm:spPr/>
      <dgm:t>
        <a:bodyPr/>
        <a:lstStyle/>
        <a:p>
          <a:endParaRPr lang="en-GB"/>
        </a:p>
      </dgm:t>
    </dgm:pt>
    <dgm:pt modelId="{507A3B61-B289-4B0E-9E8D-0215BE55496B}" type="pres">
      <dgm:prSet presAssocID="{6124AA5A-C5B1-4A58-92EE-ED4AE6B4CC3E}" presName="node" presStyleLbl="node1" presStyleIdx="7" presStyleCnt="18" custScaleX="199888" custRadScaleRad="131131" custRadScaleInc="-257094">
        <dgm:presLayoutVars>
          <dgm:bulletEnabled val="1"/>
        </dgm:presLayoutVars>
      </dgm:prSet>
      <dgm:spPr/>
      <dgm:t>
        <a:bodyPr/>
        <a:lstStyle/>
        <a:p>
          <a:endParaRPr lang="en-GB"/>
        </a:p>
      </dgm:t>
    </dgm:pt>
    <dgm:pt modelId="{E9EC3718-2580-4313-AB3B-66F4D631A1BF}" type="pres">
      <dgm:prSet presAssocID="{FA362F0B-796D-4223-B9EC-87192AB3F510}" presName="Name9" presStyleLbl="parChTrans1D2" presStyleIdx="8" presStyleCnt="18"/>
      <dgm:spPr/>
      <dgm:t>
        <a:bodyPr/>
        <a:lstStyle/>
        <a:p>
          <a:endParaRPr lang="en-GB"/>
        </a:p>
      </dgm:t>
    </dgm:pt>
    <dgm:pt modelId="{A3CDD922-9F5F-444B-8D97-B6408C7B4FC6}" type="pres">
      <dgm:prSet presAssocID="{FA362F0B-796D-4223-B9EC-87192AB3F510}" presName="connTx" presStyleLbl="parChTrans1D2" presStyleIdx="8" presStyleCnt="18"/>
      <dgm:spPr/>
      <dgm:t>
        <a:bodyPr/>
        <a:lstStyle/>
        <a:p>
          <a:endParaRPr lang="en-GB"/>
        </a:p>
      </dgm:t>
    </dgm:pt>
    <dgm:pt modelId="{20FD0374-7308-4BDA-A437-F771E9176D8E}" type="pres">
      <dgm:prSet presAssocID="{57731B46-B4C2-452F-A6A8-C73DCA3C16F2}" presName="node" presStyleLbl="node1" presStyleIdx="8" presStyleCnt="18" custScaleX="180478" custRadScaleRad="119514" custRadScaleInc="1607545">
        <dgm:presLayoutVars>
          <dgm:bulletEnabled val="1"/>
        </dgm:presLayoutVars>
      </dgm:prSet>
      <dgm:spPr/>
      <dgm:t>
        <a:bodyPr/>
        <a:lstStyle/>
        <a:p>
          <a:endParaRPr lang="en-GB"/>
        </a:p>
      </dgm:t>
    </dgm:pt>
    <dgm:pt modelId="{6AF61897-F89E-4163-8C41-A67425FD9216}" type="pres">
      <dgm:prSet presAssocID="{6901F1A6-EF82-4898-8439-2D35B1D0DA16}" presName="Name9" presStyleLbl="parChTrans1D2" presStyleIdx="9" presStyleCnt="18"/>
      <dgm:spPr/>
      <dgm:t>
        <a:bodyPr/>
        <a:lstStyle/>
        <a:p>
          <a:endParaRPr lang="en-GB"/>
        </a:p>
      </dgm:t>
    </dgm:pt>
    <dgm:pt modelId="{F74959D2-F9D1-46A2-803B-41919B06347B}" type="pres">
      <dgm:prSet presAssocID="{6901F1A6-EF82-4898-8439-2D35B1D0DA16}" presName="connTx" presStyleLbl="parChTrans1D2" presStyleIdx="9" presStyleCnt="18"/>
      <dgm:spPr/>
      <dgm:t>
        <a:bodyPr/>
        <a:lstStyle/>
        <a:p>
          <a:endParaRPr lang="en-GB"/>
        </a:p>
      </dgm:t>
    </dgm:pt>
    <dgm:pt modelId="{5FF39F67-2780-434F-A95B-460EF44AB007}" type="pres">
      <dgm:prSet presAssocID="{A4DF2FC1-6486-441C-AEE9-5EEE0BC9A9A4}" presName="node" presStyleLbl="node1" presStyleIdx="9" presStyleCnt="18" custScaleX="180126" custRadScaleRad="107843" custRadScaleInc="159377">
        <dgm:presLayoutVars>
          <dgm:bulletEnabled val="1"/>
        </dgm:presLayoutVars>
      </dgm:prSet>
      <dgm:spPr/>
      <dgm:t>
        <a:bodyPr/>
        <a:lstStyle/>
        <a:p>
          <a:endParaRPr lang="en-GB"/>
        </a:p>
      </dgm:t>
    </dgm:pt>
    <dgm:pt modelId="{F7E47BA7-E3F6-4418-ADD3-ED1506CD6DA2}" type="pres">
      <dgm:prSet presAssocID="{454CEA3F-711D-4B8B-96D6-E55FEF0DAA11}" presName="Name9" presStyleLbl="parChTrans1D2" presStyleIdx="10" presStyleCnt="18"/>
      <dgm:spPr/>
      <dgm:t>
        <a:bodyPr/>
        <a:lstStyle/>
        <a:p>
          <a:endParaRPr lang="en-GB"/>
        </a:p>
      </dgm:t>
    </dgm:pt>
    <dgm:pt modelId="{32890B64-3F92-4E53-B301-2ECFDE18D3BA}" type="pres">
      <dgm:prSet presAssocID="{454CEA3F-711D-4B8B-96D6-E55FEF0DAA11}" presName="connTx" presStyleLbl="parChTrans1D2" presStyleIdx="10" presStyleCnt="18"/>
      <dgm:spPr/>
      <dgm:t>
        <a:bodyPr/>
        <a:lstStyle/>
        <a:p>
          <a:endParaRPr lang="en-GB"/>
        </a:p>
      </dgm:t>
    </dgm:pt>
    <dgm:pt modelId="{5C1C6F40-5F7C-4AD7-8911-90C77E83DB96}" type="pres">
      <dgm:prSet presAssocID="{2AEDE46B-2814-42B9-A6A9-725C4DBDC348}" presName="node" presStyleLbl="node1" presStyleIdx="10" presStyleCnt="18" custScaleX="193187" custRadScaleRad="141455" custRadScaleInc="581426">
        <dgm:presLayoutVars>
          <dgm:bulletEnabled val="1"/>
        </dgm:presLayoutVars>
      </dgm:prSet>
      <dgm:spPr/>
      <dgm:t>
        <a:bodyPr/>
        <a:lstStyle/>
        <a:p>
          <a:endParaRPr lang="en-GB"/>
        </a:p>
      </dgm:t>
    </dgm:pt>
    <dgm:pt modelId="{4508DDC1-AC76-4D9A-8A99-F7C4E0FDC346}" type="pres">
      <dgm:prSet presAssocID="{13D2A099-3A9F-42AA-999D-6734FA209F12}" presName="Name9" presStyleLbl="parChTrans1D2" presStyleIdx="11" presStyleCnt="18"/>
      <dgm:spPr/>
      <dgm:t>
        <a:bodyPr/>
        <a:lstStyle/>
        <a:p>
          <a:endParaRPr lang="en-GB"/>
        </a:p>
      </dgm:t>
    </dgm:pt>
    <dgm:pt modelId="{2DEBEB03-534A-4D41-84AF-449146F396BB}" type="pres">
      <dgm:prSet presAssocID="{13D2A099-3A9F-42AA-999D-6734FA209F12}" presName="connTx" presStyleLbl="parChTrans1D2" presStyleIdx="11" presStyleCnt="18"/>
      <dgm:spPr/>
      <dgm:t>
        <a:bodyPr/>
        <a:lstStyle/>
        <a:p>
          <a:endParaRPr lang="en-GB"/>
        </a:p>
      </dgm:t>
    </dgm:pt>
    <dgm:pt modelId="{89898316-B8BA-414B-9AF4-843F16AEE6BF}" type="pres">
      <dgm:prSet presAssocID="{83EAC9A8-1ECF-4C91-9E1D-CA7E967C9AD8}" presName="node" presStyleLbl="node1" presStyleIdx="11" presStyleCnt="18" custScaleX="264226" custRadScaleRad="128465" custRadScaleInc="-1343001">
        <dgm:presLayoutVars>
          <dgm:bulletEnabled val="1"/>
        </dgm:presLayoutVars>
      </dgm:prSet>
      <dgm:spPr/>
      <dgm:t>
        <a:bodyPr/>
        <a:lstStyle/>
        <a:p>
          <a:endParaRPr lang="en-GB"/>
        </a:p>
      </dgm:t>
    </dgm:pt>
    <dgm:pt modelId="{21B9897D-1291-4D91-A158-90D242EA2FD7}" type="pres">
      <dgm:prSet presAssocID="{C228FD89-EA6C-41A3-B793-C52E1CCF15C2}" presName="Name9" presStyleLbl="parChTrans1D2" presStyleIdx="12" presStyleCnt="18"/>
      <dgm:spPr/>
      <dgm:t>
        <a:bodyPr/>
        <a:lstStyle/>
        <a:p>
          <a:endParaRPr lang="en-GB"/>
        </a:p>
      </dgm:t>
    </dgm:pt>
    <dgm:pt modelId="{CD8981F1-3C82-4A96-8CE8-7A4F7C4671E1}" type="pres">
      <dgm:prSet presAssocID="{C228FD89-EA6C-41A3-B793-C52E1CCF15C2}" presName="connTx" presStyleLbl="parChTrans1D2" presStyleIdx="12" presStyleCnt="18"/>
      <dgm:spPr/>
      <dgm:t>
        <a:bodyPr/>
        <a:lstStyle/>
        <a:p>
          <a:endParaRPr lang="en-GB"/>
        </a:p>
      </dgm:t>
    </dgm:pt>
    <dgm:pt modelId="{C07A119D-3F24-4C44-9524-8ABF996B74E2}" type="pres">
      <dgm:prSet presAssocID="{564A50DA-8A3F-46A1-8313-B6EFB655C249}" presName="node" presStyleLbl="node1" presStyleIdx="12" presStyleCnt="18" custScaleX="217588" custRadScaleRad="143533" custRadScaleInc="316385">
        <dgm:presLayoutVars>
          <dgm:bulletEnabled val="1"/>
        </dgm:presLayoutVars>
      </dgm:prSet>
      <dgm:spPr/>
      <dgm:t>
        <a:bodyPr/>
        <a:lstStyle/>
        <a:p>
          <a:endParaRPr lang="en-GB"/>
        </a:p>
      </dgm:t>
    </dgm:pt>
    <dgm:pt modelId="{F9139BFA-7F94-4077-867F-4A201E491B84}" type="pres">
      <dgm:prSet presAssocID="{2ED44F3B-C52D-41D7-9931-B9C816C5C93D}" presName="Name9" presStyleLbl="parChTrans1D2" presStyleIdx="13" presStyleCnt="18"/>
      <dgm:spPr/>
      <dgm:t>
        <a:bodyPr/>
        <a:lstStyle/>
        <a:p>
          <a:endParaRPr lang="en-GB"/>
        </a:p>
      </dgm:t>
    </dgm:pt>
    <dgm:pt modelId="{FACF0F13-E12E-4CF0-880C-4BE60F4EA838}" type="pres">
      <dgm:prSet presAssocID="{2ED44F3B-C52D-41D7-9931-B9C816C5C93D}" presName="connTx" presStyleLbl="parChTrans1D2" presStyleIdx="13" presStyleCnt="18"/>
      <dgm:spPr/>
      <dgm:t>
        <a:bodyPr/>
        <a:lstStyle/>
        <a:p>
          <a:endParaRPr lang="en-GB"/>
        </a:p>
      </dgm:t>
    </dgm:pt>
    <dgm:pt modelId="{FB9FA714-42EB-4CA3-8DF9-DC7CC36DDBDD}" type="pres">
      <dgm:prSet presAssocID="{B8F24274-E655-4E01-934D-E7C39D1C347D}" presName="node" presStyleLbl="node1" presStyleIdx="13" presStyleCnt="18" custScaleX="233933" custRadScaleRad="100035" custRadScaleInc="-975006">
        <dgm:presLayoutVars>
          <dgm:bulletEnabled val="1"/>
        </dgm:presLayoutVars>
      </dgm:prSet>
      <dgm:spPr/>
      <dgm:t>
        <a:bodyPr/>
        <a:lstStyle/>
        <a:p>
          <a:endParaRPr lang="en-GB"/>
        </a:p>
      </dgm:t>
    </dgm:pt>
    <dgm:pt modelId="{8E85E30E-DCD3-49D1-8347-F704AFD64302}" type="pres">
      <dgm:prSet presAssocID="{760B62C2-9DE5-47E3-90E4-01E3E6187841}" presName="Name9" presStyleLbl="parChTrans1D2" presStyleIdx="14" presStyleCnt="18"/>
      <dgm:spPr/>
      <dgm:t>
        <a:bodyPr/>
        <a:lstStyle/>
        <a:p>
          <a:endParaRPr lang="en-GB"/>
        </a:p>
      </dgm:t>
    </dgm:pt>
    <dgm:pt modelId="{0D427DE5-A3D8-488B-A2E7-74D042A25FF8}" type="pres">
      <dgm:prSet presAssocID="{760B62C2-9DE5-47E3-90E4-01E3E6187841}" presName="connTx" presStyleLbl="parChTrans1D2" presStyleIdx="14" presStyleCnt="18"/>
      <dgm:spPr/>
      <dgm:t>
        <a:bodyPr/>
        <a:lstStyle/>
        <a:p>
          <a:endParaRPr lang="en-GB"/>
        </a:p>
      </dgm:t>
    </dgm:pt>
    <dgm:pt modelId="{B865C432-9C0C-4C09-8AB8-D5C498C66BBC}" type="pres">
      <dgm:prSet presAssocID="{07A81A5F-D51A-4D71-9F38-AAB73FBED461}" presName="node" presStyleLbl="node1" presStyleIdx="14" presStyleCnt="18" custScaleX="184637" custRadScaleRad="130682" custRadScaleInc="-1796237">
        <dgm:presLayoutVars>
          <dgm:bulletEnabled val="1"/>
        </dgm:presLayoutVars>
      </dgm:prSet>
      <dgm:spPr/>
      <dgm:t>
        <a:bodyPr/>
        <a:lstStyle/>
        <a:p>
          <a:endParaRPr lang="en-GB"/>
        </a:p>
      </dgm:t>
    </dgm:pt>
    <dgm:pt modelId="{7E4C4E61-CA08-493F-A1C3-18F6CC2ACDD7}" type="pres">
      <dgm:prSet presAssocID="{62C6AA39-8785-4390-A3AE-C58307D8CEC3}" presName="Name9" presStyleLbl="parChTrans1D2" presStyleIdx="15" presStyleCnt="18"/>
      <dgm:spPr/>
      <dgm:t>
        <a:bodyPr/>
        <a:lstStyle/>
        <a:p>
          <a:endParaRPr lang="en-GB"/>
        </a:p>
      </dgm:t>
    </dgm:pt>
    <dgm:pt modelId="{CC0D51D5-1CC8-4E94-B444-FC1EF2400FD8}" type="pres">
      <dgm:prSet presAssocID="{62C6AA39-8785-4390-A3AE-C58307D8CEC3}" presName="connTx" presStyleLbl="parChTrans1D2" presStyleIdx="15" presStyleCnt="18"/>
      <dgm:spPr/>
      <dgm:t>
        <a:bodyPr/>
        <a:lstStyle/>
        <a:p>
          <a:endParaRPr lang="en-GB"/>
        </a:p>
      </dgm:t>
    </dgm:pt>
    <dgm:pt modelId="{1AE51237-6A2E-491E-B360-137D1E44C4E9}" type="pres">
      <dgm:prSet presAssocID="{9D9A896F-043F-4685-9CB1-8B978815FE46}" presName="node" presStyleLbl="node1" presStyleIdx="15" presStyleCnt="18" custScaleX="232505" custRadScaleRad="137078" custRadScaleInc="-570015">
        <dgm:presLayoutVars>
          <dgm:bulletEnabled val="1"/>
        </dgm:presLayoutVars>
      </dgm:prSet>
      <dgm:spPr/>
      <dgm:t>
        <a:bodyPr/>
        <a:lstStyle/>
        <a:p>
          <a:endParaRPr lang="en-GB"/>
        </a:p>
      </dgm:t>
    </dgm:pt>
    <dgm:pt modelId="{984A5CB9-E9B8-4223-A631-85D5950BC160}" type="pres">
      <dgm:prSet presAssocID="{DAFC3016-076B-4355-99EE-60B014E36C25}" presName="Name9" presStyleLbl="parChTrans1D2" presStyleIdx="16" presStyleCnt="18"/>
      <dgm:spPr/>
      <dgm:t>
        <a:bodyPr/>
        <a:lstStyle/>
        <a:p>
          <a:endParaRPr lang="en-GB"/>
        </a:p>
      </dgm:t>
    </dgm:pt>
    <dgm:pt modelId="{3CCEE872-DFF6-4490-80CD-4CCC9815FA89}" type="pres">
      <dgm:prSet presAssocID="{DAFC3016-076B-4355-99EE-60B014E36C25}" presName="connTx" presStyleLbl="parChTrans1D2" presStyleIdx="16" presStyleCnt="18"/>
      <dgm:spPr/>
      <dgm:t>
        <a:bodyPr/>
        <a:lstStyle/>
        <a:p>
          <a:endParaRPr lang="en-GB"/>
        </a:p>
      </dgm:t>
    </dgm:pt>
    <dgm:pt modelId="{B087DAD6-10FB-4D21-8AE7-28AA9A15E412}" type="pres">
      <dgm:prSet presAssocID="{D2086DD0-371E-4F1A-B168-6BF33B4A49C7}" presName="node" presStyleLbl="node1" presStyleIdx="16" presStyleCnt="18" custScaleX="147289" custRadScaleRad="104354" custRadScaleInc="548920">
        <dgm:presLayoutVars>
          <dgm:bulletEnabled val="1"/>
        </dgm:presLayoutVars>
      </dgm:prSet>
      <dgm:spPr/>
      <dgm:t>
        <a:bodyPr/>
        <a:lstStyle/>
        <a:p>
          <a:endParaRPr lang="en-GB"/>
        </a:p>
      </dgm:t>
    </dgm:pt>
    <dgm:pt modelId="{BA031C19-6337-429D-BC42-C6371B2A40DF}" type="pres">
      <dgm:prSet presAssocID="{7F685F29-6B2C-473F-9C8F-620EEB3BDDB6}" presName="Name9" presStyleLbl="parChTrans1D2" presStyleIdx="17" presStyleCnt="18"/>
      <dgm:spPr/>
      <dgm:t>
        <a:bodyPr/>
        <a:lstStyle/>
        <a:p>
          <a:endParaRPr lang="en-GB"/>
        </a:p>
      </dgm:t>
    </dgm:pt>
    <dgm:pt modelId="{CD61CD6E-5837-4DA8-B576-23E0E10DFFAF}" type="pres">
      <dgm:prSet presAssocID="{7F685F29-6B2C-473F-9C8F-620EEB3BDDB6}" presName="connTx" presStyleLbl="parChTrans1D2" presStyleIdx="17" presStyleCnt="18"/>
      <dgm:spPr/>
      <dgm:t>
        <a:bodyPr/>
        <a:lstStyle/>
        <a:p>
          <a:endParaRPr lang="en-GB"/>
        </a:p>
      </dgm:t>
    </dgm:pt>
    <dgm:pt modelId="{09DA1E27-CC64-42C9-B4FC-F354B7A9AD5B}" type="pres">
      <dgm:prSet presAssocID="{4A2C6002-771C-46B0-9D6D-EDB79072E605}" presName="node" presStyleLbl="node1" presStyleIdx="17" presStyleCnt="18" custScaleX="203626" custRadScaleRad="137166" custRadScaleInc="-390985">
        <dgm:presLayoutVars>
          <dgm:bulletEnabled val="1"/>
        </dgm:presLayoutVars>
      </dgm:prSet>
      <dgm:spPr/>
      <dgm:t>
        <a:bodyPr/>
        <a:lstStyle/>
        <a:p>
          <a:endParaRPr lang="en-GB"/>
        </a:p>
      </dgm:t>
    </dgm:pt>
  </dgm:ptLst>
  <dgm:cxnLst>
    <dgm:cxn modelId="{FE6B1023-49C5-4A3E-B29E-756A30D49DD9}" srcId="{CB3E020F-D5B8-433F-A0EE-A21DBA5880CD}" destId="{3A0A26B9-AA36-46D4-B2D8-4FF696191FD2}" srcOrd="0" destOrd="0" parTransId="{A19F06B7-9FEA-4394-A4FF-4F50528022A8}" sibTransId="{22EE843F-B318-46BA-B0F2-76281829A6C5}"/>
    <dgm:cxn modelId="{1A0FD42B-4A5F-4D9B-A09B-C0C65FF56E48}" type="presOf" srcId="{4D6D5170-004B-4F80-8E55-583C2F97DF86}" destId="{1855A883-5525-4740-8295-143903868D81}" srcOrd="0" destOrd="0" presId="urn:microsoft.com/office/officeart/2005/8/layout/radial1"/>
    <dgm:cxn modelId="{9450A8D0-AD25-4B16-B993-BA9A207F1BC4}" type="presOf" srcId="{454CEA3F-711D-4B8B-96D6-E55FEF0DAA11}" destId="{32890B64-3F92-4E53-B301-2ECFDE18D3BA}" srcOrd="1" destOrd="0" presId="urn:microsoft.com/office/officeart/2005/8/layout/radial1"/>
    <dgm:cxn modelId="{0AECD0D7-7560-4A02-86DB-65687538FC41}" srcId="{3A0A26B9-AA36-46D4-B2D8-4FF696191FD2}" destId="{07A81A5F-D51A-4D71-9F38-AAB73FBED461}" srcOrd="14" destOrd="0" parTransId="{760B62C2-9DE5-47E3-90E4-01E3E6187841}" sibTransId="{38F67423-D2EF-4381-B861-5C305C14F8BF}"/>
    <dgm:cxn modelId="{56F942C5-38D5-4D40-A57B-8ED436BE3F6F}" type="presOf" srcId="{9D9A896F-043F-4685-9CB1-8B978815FE46}" destId="{1AE51237-6A2E-491E-B360-137D1E44C4E9}" srcOrd="0" destOrd="0" presId="urn:microsoft.com/office/officeart/2005/8/layout/radial1"/>
    <dgm:cxn modelId="{E555E3FC-E05E-4901-B587-13C57FFBF409}" type="presOf" srcId="{642EE24D-EF7D-4A96-9ED9-372FBF2969F7}" destId="{4358D888-950F-4FD8-9E63-9DD8E0E993DD}" srcOrd="0" destOrd="0" presId="urn:microsoft.com/office/officeart/2005/8/layout/radial1"/>
    <dgm:cxn modelId="{09C895CE-1327-45E4-902C-BEECE66EA869}" type="presOf" srcId="{13D2A099-3A9F-42AA-999D-6734FA209F12}" destId="{2DEBEB03-534A-4D41-84AF-449146F396BB}" srcOrd="1" destOrd="0" presId="urn:microsoft.com/office/officeart/2005/8/layout/radial1"/>
    <dgm:cxn modelId="{DBEF1B5F-08A3-47AC-9436-1D96ECC14EEF}" type="presOf" srcId="{F72D4D1E-21AF-4762-88FD-8D5E80A377D0}" destId="{34862042-B3EA-4B3B-A204-D5ABD4B9A180}" srcOrd="0" destOrd="0" presId="urn:microsoft.com/office/officeart/2005/8/layout/radial1"/>
    <dgm:cxn modelId="{D88946BD-2BF3-4E70-9BBD-7F39B67B11E4}" type="presOf" srcId="{DAFC3016-076B-4355-99EE-60B014E36C25}" destId="{3CCEE872-DFF6-4490-80CD-4CCC9815FA89}" srcOrd="1" destOrd="0" presId="urn:microsoft.com/office/officeart/2005/8/layout/radial1"/>
    <dgm:cxn modelId="{4A15982E-EB6B-4924-A9D3-54AC15CDC81F}" type="presOf" srcId="{2AEDE46B-2814-42B9-A6A9-725C4DBDC348}" destId="{5C1C6F40-5F7C-4AD7-8911-90C77E83DB96}" srcOrd="0" destOrd="0" presId="urn:microsoft.com/office/officeart/2005/8/layout/radial1"/>
    <dgm:cxn modelId="{85C39215-B726-4C58-8E3A-F51910CFEB34}" type="presOf" srcId="{7F685F29-6B2C-473F-9C8F-620EEB3BDDB6}" destId="{BA031C19-6337-429D-BC42-C6371B2A40DF}" srcOrd="0" destOrd="0" presId="urn:microsoft.com/office/officeart/2005/8/layout/radial1"/>
    <dgm:cxn modelId="{E418E264-D953-4403-8B92-E3E8E859A6B2}" srcId="{3A0A26B9-AA36-46D4-B2D8-4FF696191FD2}" destId="{642EE24D-EF7D-4A96-9ED9-372FBF2969F7}" srcOrd="5" destOrd="0" parTransId="{0017223E-EC87-4FDB-9F05-F7FF6F432481}" sibTransId="{6F280CC0-04BE-4EFD-8B41-1173B27EAC66}"/>
    <dgm:cxn modelId="{C2AC35C7-C48D-4901-AE4C-378BB73C8682}" type="presOf" srcId="{760B62C2-9DE5-47E3-90E4-01E3E6187841}" destId="{8E85E30E-DCD3-49D1-8347-F704AFD64302}" srcOrd="0" destOrd="0" presId="urn:microsoft.com/office/officeart/2005/8/layout/radial1"/>
    <dgm:cxn modelId="{D3B0F804-BD0D-4BF2-B957-042621FF1C9F}" type="presOf" srcId="{0017223E-EC87-4FDB-9F05-F7FF6F432481}" destId="{970E505D-6483-4531-A9BB-D683E9EE0EA9}" srcOrd="0" destOrd="0" presId="urn:microsoft.com/office/officeart/2005/8/layout/radial1"/>
    <dgm:cxn modelId="{93AF4A9F-35BD-42C6-B785-3821218D1859}" type="presOf" srcId="{EFA20EFB-3745-4296-A82A-C8450AC8434A}" destId="{188AAB6C-4906-4BBC-B622-BB5A2E2A3D7B}" srcOrd="0" destOrd="0" presId="urn:microsoft.com/office/officeart/2005/8/layout/radial1"/>
    <dgm:cxn modelId="{0E3A1EB0-E294-456E-92C8-81B789BEB2F9}" srcId="{3A0A26B9-AA36-46D4-B2D8-4FF696191FD2}" destId="{2AEDE46B-2814-42B9-A6A9-725C4DBDC348}" srcOrd="10" destOrd="0" parTransId="{454CEA3F-711D-4B8B-96D6-E55FEF0DAA11}" sibTransId="{27EA209F-3CB6-4DBF-A90F-DDC981B0DD1C}"/>
    <dgm:cxn modelId="{4DE73657-3C3D-4529-BBCC-3A49F70E2EDC}" type="presOf" srcId="{C228FD89-EA6C-41A3-B793-C52E1CCF15C2}" destId="{CD8981F1-3C82-4A96-8CE8-7A4F7C4671E1}" srcOrd="1" destOrd="0" presId="urn:microsoft.com/office/officeart/2005/8/layout/radial1"/>
    <dgm:cxn modelId="{CC88DED3-7AB9-4928-ACB5-43C872C9B0FF}" type="presOf" srcId="{13D2A099-3A9F-42AA-999D-6734FA209F12}" destId="{4508DDC1-AC76-4D9A-8A99-F7C4E0FDC346}" srcOrd="0" destOrd="0" presId="urn:microsoft.com/office/officeart/2005/8/layout/radial1"/>
    <dgm:cxn modelId="{1E372059-213B-479F-A060-2CF321041346}" type="presOf" srcId="{EB4274B8-D011-405B-B3B1-593289A6092D}" destId="{54F3F101-265B-4F9C-843C-CC58508A179B}" srcOrd="0" destOrd="0" presId="urn:microsoft.com/office/officeart/2005/8/layout/radial1"/>
    <dgm:cxn modelId="{9406A307-C45E-4543-BA8D-2FD0D8F76DA1}" type="presOf" srcId="{62C6AA39-8785-4390-A3AE-C58307D8CEC3}" destId="{CC0D51D5-1CC8-4E94-B444-FC1EF2400FD8}" srcOrd="1" destOrd="0" presId="urn:microsoft.com/office/officeart/2005/8/layout/radial1"/>
    <dgm:cxn modelId="{CABBC201-525C-414A-9AB1-52B66F29FAA8}" type="presOf" srcId="{EFA20EFB-3745-4296-A82A-C8450AC8434A}" destId="{2339ED19-3ACB-42D5-8D07-3518EC08E23D}" srcOrd="1" destOrd="0" presId="urn:microsoft.com/office/officeart/2005/8/layout/radial1"/>
    <dgm:cxn modelId="{CC46950B-7E6A-41CB-B8F3-CBF9F19C53E0}" type="presOf" srcId="{2ED44F3B-C52D-41D7-9931-B9C816C5C93D}" destId="{FACF0F13-E12E-4CF0-880C-4BE60F4EA838}" srcOrd="1" destOrd="0" presId="urn:microsoft.com/office/officeart/2005/8/layout/radial1"/>
    <dgm:cxn modelId="{B74D964C-D06C-42FE-B54B-D4EC2202A8AA}" type="presOf" srcId="{B3D31FAA-7518-4610-9BA7-674C895229D3}" destId="{0C618332-00EE-436D-B481-0898B465DBBD}" srcOrd="0" destOrd="0" presId="urn:microsoft.com/office/officeart/2005/8/layout/radial1"/>
    <dgm:cxn modelId="{5691B591-D0A3-4E44-8EB4-37F02163598E}" type="presOf" srcId="{2ED44F3B-C52D-41D7-9931-B9C816C5C93D}" destId="{F9139BFA-7F94-4077-867F-4A201E491B84}" srcOrd="0" destOrd="0" presId="urn:microsoft.com/office/officeart/2005/8/layout/radial1"/>
    <dgm:cxn modelId="{526BB6CA-3EC3-4447-98A6-A6DE6F112764}" type="presOf" srcId="{FF027403-93B2-4484-A4FE-688490B64712}" destId="{5866293E-E0D0-40A5-8F91-FEF3257D99D7}" srcOrd="0" destOrd="0" presId="urn:microsoft.com/office/officeart/2005/8/layout/radial1"/>
    <dgm:cxn modelId="{2D6E9EDC-8145-45B0-B97C-72D971A8869A}" srcId="{3A0A26B9-AA36-46D4-B2D8-4FF696191FD2}" destId="{564A50DA-8A3F-46A1-8313-B6EFB655C249}" srcOrd="12" destOrd="0" parTransId="{C228FD89-EA6C-41A3-B793-C52E1CCF15C2}" sibTransId="{AE66E5F8-44ED-4582-8012-A254A1FE775D}"/>
    <dgm:cxn modelId="{93E4F682-6BED-4EE8-9095-68B602765070}" srcId="{3A0A26B9-AA36-46D4-B2D8-4FF696191FD2}" destId="{A4DF2FC1-6486-441C-AEE9-5EEE0BC9A9A4}" srcOrd="9" destOrd="0" parTransId="{6901F1A6-EF82-4898-8439-2D35B1D0DA16}" sibTransId="{36AD9BB5-FDAD-4F87-8099-2D6240C923FB}"/>
    <dgm:cxn modelId="{096EB7AE-2457-4AE2-B98C-EB067AB7E00B}" type="presOf" srcId="{869D4ADE-614A-45CC-A127-9EC874EED596}" destId="{6BD8370A-4D97-49DC-8C86-EB1D41DBDD58}" srcOrd="0" destOrd="0" presId="urn:microsoft.com/office/officeart/2005/8/layout/radial1"/>
    <dgm:cxn modelId="{3A535972-4C47-4FE7-AC2F-D06B56E2F370}" type="presOf" srcId="{BAC73C21-D5D6-4230-B79E-629E849C2E6E}" destId="{8371DAD6-A25C-493F-8BA6-BB6A661C771B}" srcOrd="0" destOrd="0" presId="urn:microsoft.com/office/officeart/2005/8/layout/radial1"/>
    <dgm:cxn modelId="{264309D9-1EBB-44AC-B422-C66A0B9B95F4}" type="presOf" srcId="{6DA678A1-FE9B-42FA-9AC7-47913CFA0A77}" destId="{9EFE56AB-7F79-408E-A05A-40089BC2CC5C}" srcOrd="0" destOrd="0" presId="urn:microsoft.com/office/officeart/2005/8/layout/radial1"/>
    <dgm:cxn modelId="{6FF34C97-8B81-40D3-8BDB-E18D4E97C3D5}" srcId="{3A0A26B9-AA36-46D4-B2D8-4FF696191FD2}" destId="{869D4ADE-614A-45CC-A127-9EC874EED596}" srcOrd="6" destOrd="0" parTransId="{6DA678A1-FE9B-42FA-9AC7-47913CFA0A77}" sibTransId="{63959B39-2B20-4E9D-98C8-5A4E0FD99CAE}"/>
    <dgm:cxn modelId="{F6158A0E-C85E-4155-A620-1FA847A31268}" type="presOf" srcId="{7D890B98-5255-4DD7-8DE4-7F06678D7467}" destId="{D9D142C6-AB40-44D7-9A2A-3B11A540D6D6}" srcOrd="1" destOrd="0" presId="urn:microsoft.com/office/officeart/2005/8/layout/radial1"/>
    <dgm:cxn modelId="{01BD8DE5-0846-4F97-8C66-85BBF42B3B65}" srcId="{3A0A26B9-AA36-46D4-B2D8-4FF696191FD2}" destId="{EEF3EB4C-2A99-4169-B588-10C34851B02F}" srcOrd="0" destOrd="0" parTransId="{EB4274B8-D011-405B-B3B1-593289A6092D}" sibTransId="{A722BB4A-DD14-4B0E-AB85-39CBB7D69D95}"/>
    <dgm:cxn modelId="{551A7BD2-F2A5-479B-919B-35E19C4ED002}" type="presOf" srcId="{EB4274B8-D011-405B-B3B1-593289A6092D}" destId="{7DB246B8-54A5-4918-A332-FD3FAD3EC383}" srcOrd="1" destOrd="0" presId="urn:microsoft.com/office/officeart/2005/8/layout/radial1"/>
    <dgm:cxn modelId="{C54D6B11-364E-4537-A8BD-9BD0E9FECCCC}" type="presOf" srcId="{FF027403-93B2-4484-A4FE-688490B64712}" destId="{9FF9E816-D0A6-4EA4-907E-FCF3C9324E91}" srcOrd="1" destOrd="0" presId="urn:microsoft.com/office/officeart/2005/8/layout/radial1"/>
    <dgm:cxn modelId="{EE17A256-5E88-4664-A5E9-C3A1C9AC9B47}" type="presOf" srcId="{DAFC3016-076B-4355-99EE-60B014E36C25}" destId="{984A5CB9-E9B8-4223-A631-85D5950BC160}" srcOrd="0" destOrd="0" presId="urn:microsoft.com/office/officeart/2005/8/layout/radial1"/>
    <dgm:cxn modelId="{9513A077-52D2-4D44-97B3-E4CEA8D7EB4A}" type="presOf" srcId="{564A50DA-8A3F-46A1-8313-B6EFB655C249}" destId="{C07A119D-3F24-4C44-9524-8ABF996B74E2}" srcOrd="0" destOrd="0" presId="urn:microsoft.com/office/officeart/2005/8/layout/radial1"/>
    <dgm:cxn modelId="{5C2F4F06-EBFB-4821-8B10-0B7D7806943D}" srcId="{3A0A26B9-AA36-46D4-B2D8-4FF696191FD2}" destId="{6124AA5A-C5B1-4A58-92EE-ED4AE6B4CC3E}" srcOrd="7" destOrd="0" parTransId="{FF027403-93B2-4484-A4FE-688490B64712}" sibTransId="{87F03555-AD51-46F5-A55D-0CCD9C983EF7}"/>
    <dgm:cxn modelId="{55452F71-751D-4F34-AE9C-74F37BA892F7}" type="presOf" srcId="{EEF3EB4C-2A99-4169-B588-10C34851B02F}" destId="{25907DD8-DAC7-465B-8E18-32AECF78CF28}" srcOrd="0" destOrd="0" presId="urn:microsoft.com/office/officeart/2005/8/layout/radial1"/>
    <dgm:cxn modelId="{0249C451-5EEF-4542-ADB3-99FD77351214}" srcId="{3A0A26B9-AA36-46D4-B2D8-4FF696191FD2}" destId="{B8F24274-E655-4E01-934D-E7C39D1C347D}" srcOrd="13" destOrd="0" parTransId="{2ED44F3B-C52D-41D7-9931-B9C816C5C93D}" sibTransId="{E56D50E0-B599-4DA3-9A4C-99050EACA3DF}"/>
    <dgm:cxn modelId="{C817BE04-AC9F-4B0C-8818-794DBA2F5CA2}" srcId="{3A0A26B9-AA36-46D4-B2D8-4FF696191FD2}" destId="{C2DAC234-0F98-4947-B5FE-A8038A100EAB}" srcOrd="4" destOrd="0" parTransId="{EFA20EFB-3745-4296-A82A-C8450AC8434A}" sibTransId="{76183D4B-7A0C-4E83-8723-B2D9AFD55E0C}"/>
    <dgm:cxn modelId="{7B6E4A5E-FFCC-4AAB-A017-805F200ED8F9}" type="presOf" srcId="{3A0A26B9-AA36-46D4-B2D8-4FF696191FD2}" destId="{D1F0E804-7FEE-4837-94AA-1EC9004B008F}" srcOrd="0" destOrd="0" presId="urn:microsoft.com/office/officeart/2005/8/layout/radial1"/>
    <dgm:cxn modelId="{D4120B86-DB94-4969-B6FD-58E84A74E917}" type="presOf" srcId="{FA362F0B-796D-4223-B9EC-87192AB3F510}" destId="{A3CDD922-9F5F-444B-8D97-B6408C7B4FC6}" srcOrd="1" destOrd="0" presId="urn:microsoft.com/office/officeart/2005/8/layout/radial1"/>
    <dgm:cxn modelId="{99EF7FCC-7520-4766-BD66-7498A8C5FB69}" type="presOf" srcId="{C228FD89-EA6C-41A3-B793-C52E1CCF15C2}" destId="{21B9897D-1291-4D91-A158-90D242EA2FD7}" srcOrd="0" destOrd="0" presId="urn:microsoft.com/office/officeart/2005/8/layout/radial1"/>
    <dgm:cxn modelId="{117579C2-AEE5-4618-906A-46B7378B46C1}" type="presOf" srcId="{454CEA3F-711D-4B8B-96D6-E55FEF0DAA11}" destId="{F7E47BA7-E3F6-4418-ADD3-ED1506CD6DA2}" srcOrd="0" destOrd="0" presId="urn:microsoft.com/office/officeart/2005/8/layout/radial1"/>
    <dgm:cxn modelId="{FDCAE618-0DC9-4786-9EED-6B7684E8A9A8}" type="presOf" srcId="{6901F1A6-EF82-4898-8439-2D35B1D0DA16}" destId="{6AF61897-F89E-4163-8C41-A67425FD9216}" srcOrd="0" destOrd="0" presId="urn:microsoft.com/office/officeart/2005/8/layout/radial1"/>
    <dgm:cxn modelId="{8783E917-9314-4A1E-80DB-D53CBD3124DD}" type="presOf" srcId="{7D890B98-5255-4DD7-8DE4-7F06678D7467}" destId="{BB6DF281-CB11-40C9-8A61-6A873C65FF8D}" srcOrd="0" destOrd="0" presId="urn:microsoft.com/office/officeart/2005/8/layout/radial1"/>
    <dgm:cxn modelId="{568CA08F-13E3-4A5E-8763-B1F45E91A8BC}" type="presOf" srcId="{6901F1A6-EF82-4898-8439-2D35B1D0DA16}" destId="{F74959D2-F9D1-46A2-803B-41919B06347B}" srcOrd="1" destOrd="0" presId="urn:microsoft.com/office/officeart/2005/8/layout/radial1"/>
    <dgm:cxn modelId="{4A6B828F-8772-4E57-A397-7FFFB37D1E47}" type="presOf" srcId="{FA362F0B-796D-4223-B9EC-87192AB3F510}" destId="{E9EC3718-2580-4313-AB3B-66F4D631A1BF}" srcOrd="0" destOrd="0" presId="urn:microsoft.com/office/officeart/2005/8/layout/radial1"/>
    <dgm:cxn modelId="{DBA9C0D1-EA4A-46DE-865B-AA06A70E582D}" type="presOf" srcId="{6DA678A1-FE9B-42FA-9AC7-47913CFA0A77}" destId="{C7666AA5-429F-4046-8E3A-E63AD66194F6}" srcOrd="1" destOrd="0" presId="urn:microsoft.com/office/officeart/2005/8/layout/radial1"/>
    <dgm:cxn modelId="{C9D88618-F276-4C21-816E-B2B15D4B07E3}" type="presOf" srcId="{62C6AA39-8785-4390-A3AE-C58307D8CEC3}" destId="{7E4C4E61-CA08-493F-A1C3-18F6CC2ACDD7}" srcOrd="0" destOrd="0" presId="urn:microsoft.com/office/officeart/2005/8/layout/radial1"/>
    <dgm:cxn modelId="{195ED0A5-3ADC-4D61-B32D-D00C1FF31C9F}" type="presOf" srcId="{4D6D5170-004B-4F80-8E55-583C2F97DF86}" destId="{7CB31B93-6BB4-471E-9B9E-344C7E9A8F24}" srcOrd="1" destOrd="0" presId="urn:microsoft.com/office/officeart/2005/8/layout/radial1"/>
    <dgm:cxn modelId="{D0B1C05F-18F4-43B3-864B-50A69536F607}" srcId="{3A0A26B9-AA36-46D4-B2D8-4FF696191FD2}" destId="{4A2C6002-771C-46B0-9D6D-EDB79072E605}" srcOrd="17" destOrd="0" parTransId="{7F685F29-6B2C-473F-9C8F-620EEB3BDDB6}" sibTransId="{9F65B4F1-7FDA-4F68-AAF9-FE507DF59089}"/>
    <dgm:cxn modelId="{C73F1FF3-6629-48E2-A330-C07BB2D071FA}" type="presOf" srcId="{A4DF2FC1-6486-441C-AEE9-5EEE0BC9A9A4}" destId="{5FF39F67-2780-434F-A95B-460EF44AB007}" srcOrd="0" destOrd="0" presId="urn:microsoft.com/office/officeart/2005/8/layout/radial1"/>
    <dgm:cxn modelId="{4D94FD79-93DB-4FD1-85EC-7B79A35AABDA}" type="presOf" srcId="{C2DAC234-0F98-4947-B5FE-A8038A100EAB}" destId="{C58E6EDB-DB54-4389-A0FC-4451764F856D}" srcOrd="0" destOrd="0" presId="urn:microsoft.com/office/officeart/2005/8/layout/radial1"/>
    <dgm:cxn modelId="{93D13604-81CC-4C58-A15E-C662E6ED53E5}" type="presOf" srcId="{760B62C2-9DE5-47E3-90E4-01E3E6187841}" destId="{0D427DE5-A3D8-488B-A2E7-74D042A25FF8}" srcOrd="1" destOrd="0" presId="urn:microsoft.com/office/officeart/2005/8/layout/radial1"/>
    <dgm:cxn modelId="{54C39575-1126-4D37-881F-F1DFE406D11B}" srcId="{3A0A26B9-AA36-46D4-B2D8-4FF696191FD2}" destId="{F72D4D1E-21AF-4762-88FD-8D5E80A377D0}" srcOrd="1" destOrd="0" parTransId="{4D6D5170-004B-4F80-8E55-583C2F97DF86}" sibTransId="{DC220A93-93E3-4947-A152-38896336901A}"/>
    <dgm:cxn modelId="{A6D90F5F-045A-4B55-8587-5EBF6DB7BF60}" type="presOf" srcId="{4A2C6002-771C-46B0-9D6D-EDB79072E605}" destId="{09DA1E27-CC64-42C9-B4FC-F354B7A9AD5B}" srcOrd="0" destOrd="0" presId="urn:microsoft.com/office/officeart/2005/8/layout/radial1"/>
    <dgm:cxn modelId="{1AA9C1B5-F656-46BD-8DEE-33FA10F46FDD}" type="presOf" srcId="{D2086DD0-371E-4F1A-B168-6BF33B4A49C7}" destId="{B087DAD6-10FB-4D21-8AE7-28AA9A15E412}" srcOrd="0" destOrd="0" presId="urn:microsoft.com/office/officeart/2005/8/layout/radial1"/>
    <dgm:cxn modelId="{950B1582-3381-4F22-B365-65C6D03DB7A8}" srcId="{3A0A26B9-AA36-46D4-B2D8-4FF696191FD2}" destId="{EF3B9EB9-F628-4942-A603-E52931C797A7}" srcOrd="3" destOrd="0" parTransId="{7D890B98-5255-4DD7-8DE4-7F06678D7467}" sibTransId="{89E6A33B-602F-42DE-B903-1156A3D4DDA5}"/>
    <dgm:cxn modelId="{1566D8A3-717A-43C6-9C88-4DB8C058A293}" type="presOf" srcId="{6124AA5A-C5B1-4A58-92EE-ED4AE6B4CC3E}" destId="{507A3B61-B289-4B0E-9E8D-0215BE55496B}" srcOrd="0" destOrd="0" presId="urn:microsoft.com/office/officeart/2005/8/layout/radial1"/>
    <dgm:cxn modelId="{E62DEC31-2D53-4249-80A1-32B109C8FFC7}" type="presOf" srcId="{07A81A5F-D51A-4D71-9F38-AAB73FBED461}" destId="{B865C432-9C0C-4C09-8AB8-D5C498C66BBC}" srcOrd="0" destOrd="0" presId="urn:microsoft.com/office/officeart/2005/8/layout/radial1"/>
    <dgm:cxn modelId="{0D99499B-7048-4B19-A19D-F8569B2CC7A6}" srcId="{3A0A26B9-AA36-46D4-B2D8-4FF696191FD2}" destId="{BAC73C21-D5D6-4230-B79E-629E849C2E6E}" srcOrd="2" destOrd="0" parTransId="{B3D31FAA-7518-4610-9BA7-674C895229D3}" sibTransId="{4A7FC0AA-DE1F-4AAB-9C64-79284809412D}"/>
    <dgm:cxn modelId="{A709AAC8-FAF5-4763-9400-625009E316A2}" type="presOf" srcId="{EF3B9EB9-F628-4942-A603-E52931C797A7}" destId="{3CCAF94D-E44B-498C-953B-5440EF53A574}" srcOrd="0" destOrd="0" presId="urn:microsoft.com/office/officeart/2005/8/layout/radial1"/>
    <dgm:cxn modelId="{67B23E1E-2DBF-4536-90A3-523DCFDEEF7B}" type="presOf" srcId="{83EAC9A8-1ECF-4C91-9E1D-CA7E967C9AD8}" destId="{89898316-B8BA-414B-9AF4-843F16AEE6BF}" srcOrd="0" destOrd="0" presId="urn:microsoft.com/office/officeart/2005/8/layout/radial1"/>
    <dgm:cxn modelId="{8252516E-7B29-45BF-8B5E-91A2BB09B048}" srcId="{3A0A26B9-AA36-46D4-B2D8-4FF696191FD2}" destId="{83EAC9A8-1ECF-4C91-9E1D-CA7E967C9AD8}" srcOrd="11" destOrd="0" parTransId="{13D2A099-3A9F-42AA-999D-6734FA209F12}" sibTransId="{37912E93-42C9-4050-8527-7029E6F49717}"/>
    <dgm:cxn modelId="{DB9E9BE3-DB9D-49D8-A631-E26A0F1B2582}" type="presOf" srcId="{B8F24274-E655-4E01-934D-E7C39D1C347D}" destId="{FB9FA714-42EB-4CA3-8DF9-DC7CC36DDBDD}" srcOrd="0" destOrd="0" presId="urn:microsoft.com/office/officeart/2005/8/layout/radial1"/>
    <dgm:cxn modelId="{326A9F44-D133-4929-A12D-C5A9EF3499A0}" srcId="{3A0A26B9-AA36-46D4-B2D8-4FF696191FD2}" destId="{D2086DD0-371E-4F1A-B168-6BF33B4A49C7}" srcOrd="16" destOrd="0" parTransId="{DAFC3016-076B-4355-99EE-60B014E36C25}" sibTransId="{9531E0BB-C9BC-4EC8-83FE-12CAB39B8AC6}"/>
    <dgm:cxn modelId="{96D6CF56-50E4-4841-89D7-8B9DC52161F9}" type="presOf" srcId="{CB3E020F-D5B8-433F-A0EE-A21DBA5880CD}" destId="{12FC678F-1109-4CB3-A137-65E48719FB8C}" srcOrd="0" destOrd="0" presId="urn:microsoft.com/office/officeart/2005/8/layout/radial1"/>
    <dgm:cxn modelId="{ADC75ECD-D1FA-48A2-AB4B-4F964FC424DA}" type="presOf" srcId="{57731B46-B4C2-452F-A6A8-C73DCA3C16F2}" destId="{20FD0374-7308-4BDA-A437-F771E9176D8E}" srcOrd="0" destOrd="0" presId="urn:microsoft.com/office/officeart/2005/8/layout/radial1"/>
    <dgm:cxn modelId="{6A3812C4-6176-43A2-8457-F65B2BF6209F}" srcId="{3A0A26B9-AA36-46D4-B2D8-4FF696191FD2}" destId="{9D9A896F-043F-4685-9CB1-8B978815FE46}" srcOrd="15" destOrd="0" parTransId="{62C6AA39-8785-4390-A3AE-C58307D8CEC3}" sibTransId="{6D1662EA-5D1C-4D69-800D-D9AB53362CDD}"/>
    <dgm:cxn modelId="{25D9D4BA-98EC-4460-8B80-0CB1BA5A5BE4}" srcId="{3A0A26B9-AA36-46D4-B2D8-4FF696191FD2}" destId="{57731B46-B4C2-452F-A6A8-C73DCA3C16F2}" srcOrd="8" destOrd="0" parTransId="{FA362F0B-796D-4223-B9EC-87192AB3F510}" sibTransId="{8918A70D-03D8-4716-8479-8184019122DB}"/>
    <dgm:cxn modelId="{ACA1CAB2-F67D-454B-B496-B468A4B011F5}" type="presOf" srcId="{0017223E-EC87-4FDB-9F05-F7FF6F432481}" destId="{C0637CA8-08AB-44C5-B3C0-D5058D6656E4}" srcOrd="1" destOrd="0" presId="urn:microsoft.com/office/officeart/2005/8/layout/radial1"/>
    <dgm:cxn modelId="{60AE171B-C53D-4672-830D-B9FA3321E311}" type="presOf" srcId="{7F685F29-6B2C-473F-9C8F-620EEB3BDDB6}" destId="{CD61CD6E-5837-4DA8-B576-23E0E10DFFAF}" srcOrd="1" destOrd="0" presId="urn:microsoft.com/office/officeart/2005/8/layout/radial1"/>
    <dgm:cxn modelId="{B9010A6F-E0EF-4896-8A0C-0262278CC894}" type="presOf" srcId="{B3D31FAA-7518-4610-9BA7-674C895229D3}" destId="{328695C2-8A26-4CDC-B821-533D6C63C9EF}" srcOrd="1" destOrd="0" presId="urn:microsoft.com/office/officeart/2005/8/layout/radial1"/>
    <dgm:cxn modelId="{855C87EF-0BA2-4CCB-B5C8-4B8875CC0E84}" type="presParOf" srcId="{12FC678F-1109-4CB3-A137-65E48719FB8C}" destId="{D1F0E804-7FEE-4837-94AA-1EC9004B008F}" srcOrd="0" destOrd="0" presId="urn:microsoft.com/office/officeart/2005/8/layout/radial1"/>
    <dgm:cxn modelId="{07FA6B1C-322C-46CC-A31C-A3FB6C21CAEF}" type="presParOf" srcId="{12FC678F-1109-4CB3-A137-65E48719FB8C}" destId="{54F3F101-265B-4F9C-843C-CC58508A179B}" srcOrd="1" destOrd="0" presId="urn:microsoft.com/office/officeart/2005/8/layout/radial1"/>
    <dgm:cxn modelId="{3EAA0BAC-AF43-4F84-A861-E8F174FA130B}" type="presParOf" srcId="{54F3F101-265B-4F9C-843C-CC58508A179B}" destId="{7DB246B8-54A5-4918-A332-FD3FAD3EC383}" srcOrd="0" destOrd="0" presId="urn:microsoft.com/office/officeart/2005/8/layout/radial1"/>
    <dgm:cxn modelId="{4024591E-3969-4752-B693-533FC0F2C3C5}" type="presParOf" srcId="{12FC678F-1109-4CB3-A137-65E48719FB8C}" destId="{25907DD8-DAC7-465B-8E18-32AECF78CF28}" srcOrd="2" destOrd="0" presId="urn:microsoft.com/office/officeart/2005/8/layout/radial1"/>
    <dgm:cxn modelId="{36BF4B6A-8D15-45F4-8E3C-7D2B0A3DA61B}" type="presParOf" srcId="{12FC678F-1109-4CB3-A137-65E48719FB8C}" destId="{1855A883-5525-4740-8295-143903868D81}" srcOrd="3" destOrd="0" presId="urn:microsoft.com/office/officeart/2005/8/layout/radial1"/>
    <dgm:cxn modelId="{EF656CFA-89F8-4308-AF02-F71306551965}" type="presParOf" srcId="{1855A883-5525-4740-8295-143903868D81}" destId="{7CB31B93-6BB4-471E-9B9E-344C7E9A8F24}" srcOrd="0" destOrd="0" presId="urn:microsoft.com/office/officeart/2005/8/layout/radial1"/>
    <dgm:cxn modelId="{9C81AF8D-B0A0-44A7-A13E-D2E184AB80D9}" type="presParOf" srcId="{12FC678F-1109-4CB3-A137-65E48719FB8C}" destId="{34862042-B3EA-4B3B-A204-D5ABD4B9A180}" srcOrd="4" destOrd="0" presId="urn:microsoft.com/office/officeart/2005/8/layout/radial1"/>
    <dgm:cxn modelId="{6BA473F6-BA27-4702-92BB-984805F01409}" type="presParOf" srcId="{12FC678F-1109-4CB3-A137-65E48719FB8C}" destId="{0C618332-00EE-436D-B481-0898B465DBBD}" srcOrd="5" destOrd="0" presId="urn:microsoft.com/office/officeart/2005/8/layout/radial1"/>
    <dgm:cxn modelId="{D1EA9E24-A623-44A6-B4D4-713301E9CEDD}" type="presParOf" srcId="{0C618332-00EE-436D-B481-0898B465DBBD}" destId="{328695C2-8A26-4CDC-B821-533D6C63C9EF}" srcOrd="0" destOrd="0" presId="urn:microsoft.com/office/officeart/2005/8/layout/radial1"/>
    <dgm:cxn modelId="{60FB3F58-C1A7-437B-8FEB-4762E218477D}" type="presParOf" srcId="{12FC678F-1109-4CB3-A137-65E48719FB8C}" destId="{8371DAD6-A25C-493F-8BA6-BB6A661C771B}" srcOrd="6" destOrd="0" presId="urn:microsoft.com/office/officeart/2005/8/layout/radial1"/>
    <dgm:cxn modelId="{5F8E4A63-EB9B-4C9B-9B92-0D2348311B3B}" type="presParOf" srcId="{12FC678F-1109-4CB3-A137-65E48719FB8C}" destId="{BB6DF281-CB11-40C9-8A61-6A873C65FF8D}" srcOrd="7" destOrd="0" presId="urn:microsoft.com/office/officeart/2005/8/layout/radial1"/>
    <dgm:cxn modelId="{8609FF8B-4667-4275-AF87-011A41084CC5}" type="presParOf" srcId="{BB6DF281-CB11-40C9-8A61-6A873C65FF8D}" destId="{D9D142C6-AB40-44D7-9A2A-3B11A540D6D6}" srcOrd="0" destOrd="0" presId="urn:microsoft.com/office/officeart/2005/8/layout/radial1"/>
    <dgm:cxn modelId="{5CBCD846-3EFF-49ED-8515-E8D563BA595F}" type="presParOf" srcId="{12FC678F-1109-4CB3-A137-65E48719FB8C}" destId="{3CCAF94D-E44B-498C-953B-5440EF53A574}" srcOrd="8" destOrd="0" presId="urn:microsoft.com/office/officeart/2005/8/layout/radial1"/>
    <dgm:cxn modelId="{42612EC1-34B6-4BD3-9C18-3E9FA3EB9D6C}" type="presParOf" srcId="{12FC678F-1109-4CB3-A137-65E48719FB8C}" destId="{188AAB6C-4906-4BBC-B622-BB5A2E2A3D7B}" srcOrd="9" destOrd="0" presId="urn:microsoft.com/office/officeart/2005/8/layout/radial1"/>
    <dgm:cxn modelId="{F04BBB0E-185E-448F-B641-75AEBDFB24F7}" type="presParOf" srcId="{188AAB6C-4906-4BBC-B622-BB5A2E2A3D7B}" destId="{2339ED19-3ACB-42D5-8D07-3518EC08E23D}" srcOrd="0" destOrd="0" presId="urn:microsoft.com/office/officeart/2005/8/layout/radial1"/>
    <dgm:cxn modelId="{3807F0F5-5BC4-4F99-8D3E-761BB2F86DAA}" type="presParOf" srcId="{12FC678F-1109-4CB3-A137-65E48719FB8C}" destId="{C58E6EDB-DB54-4389-A0FC-4451764F856D}" srcOrd="10" destOrd="0" presId="urn:microsoft.com/office/officeart/2005/8/layout/radial1"/>
    <dgm:cxn modelId="{50CFEFFA-22BB-4ADD-AC85-38FF5CBC4F03}" type="presParOf" srcId="{12FC678F-1109-4CB3-A137-65E48719FB8C}" destId="{970E505D-6483-4531-A9BB-D683E9EE0EA9}" srcOrd="11" destOrd="0" presId="urn:microsoft.com/office/officeart/2005/8/layout/radial1"/>
    <dgm:cxn modelId="{0C4399B5-51CF-44EE-83CF-9948EBD3E346}" type="presParOf" srcId="{970E505D-6483-4531-A9BB-D683E9EE0EA9}" destId="{C0637CA8-08AB-44C5-B3C0-D5058D6656E4}" srcOrd="0" destOrd="0" presId="urn:microsoft.com/office/officeart/2005/8/layout/radial1"/>
    <dgm:cxn modelId="{57B07A32-D0FB-4CA3-8862-D978FCA507BE}" type="presParOf" srcId="{12FC678F-1109-4CB3-A137-65E48719FB8C}" destId="{4358D888-950F-4FD8-9E63-9DD8E0E993DD}" srcOrd="12" destOrd="0" presId="urn:microsoft.com/office/officeart/2005/8/layout/radial1"/>
    <dgm:cxn modelId="{70B7BBC4-C362-4B2F-BF01-EBD2B3A14CD8}" type="presParOf" srcId="{12FC678F-1109-4CB3-A137-65E48719FB8C}" destId="{9EFE56AB-7F79-408E-A05A-40089BC2CC5C}" srcOrd="13" destOrd="0" presId="urn:microsoft.com/office/officeart/2005/8/layout/radial1"/>
    <dgm:cxn modelId="{17D97F9F-0208-43A1-B5AB-86D6E532E0E2}" type="presParOf" srcId="{9EFE56AB-7F79-408E-A05A-40089BC2CC5C}" destId="{C7666AA5-429F-4046-8E3A-E63AD66194F6}" srcOrd="0" destOrd="0" presId="urn:microsoft.com/office/officeart/2005/8/layout/radial1"/>
    <dgm:cxn modelId="{E9549F64-7533-42F2-8431-B0AF55CD80A4}" type="presParOf" srcId="{12FC678F-1109-4CB3-A137-65E48719FB8C}" destId="{6BD8370A-4D97-49DC-8C86-EB1D41DBDD58}" srcOrd="14" destOrd="0" presId="urn:microsoft.com/office/officeart/2005/8/layout/radial1"/>
    <dgm:cxn modelId="{2EBB5045-01B4-4F36-BD46-EE60B93107A9}" type="presParOf" srcId="{12FC678F-1109-4CB3-A137-65E48719FB8C}" destId="{5866293E-E0D0-40A5-8F91-FEF3257D99D7}" srcOrd="15" destOrd="0" presId="urn:microsoft.com/office/officeart/2005/8/layout/radial1"/>
    <dgm:cxn modelId="{4AD958DD-0800-4BA3-B85F-BB640F8061DF}" type="presParOf" srcId="{5866293E-E0D0-40A5-8F91-FEF3257D99D7}" destId="{9FF9E816-D0A6-4EA4-907E-FCF3C9324E91}" srcOrd="0" destOrd="0" presId="urn:microsoft.com/office/officeart/2005/8/layout/radial1"/>
    <dgm:cxn modelId="{D24DBCDD-3771-4448-B415-61F8ACE447BD}" type="presParOf" srcId="{12FC678F-1109-4CB3-A137-65E48719FB8C}" destId="{507A3B61-B289-4B0E-9E8D-0215BE55496B}" srcOrd="16" destOrd="0" presId="urn:microsoft.com/office/officeart/2005/8/layout/radial1"/>
    <dgm:cxn modelId="{45699BCB-50B1-4AB7-8744-4614D9FB1EF6}" type="presParOf" srcId="{12FC678F-1109-4CB3-A137-65E48719FB8C}" destId="{E9EC3718-2580-4313-AB3B-66F4D631A1BF}" srcOrd="17" destOrd="0" presId="urn:microsoft.com/office/officeart/2005/8/layout/radial1"/>
    <dgm:cxn modelId="{E5A48960-7F5A-43D6-B6A1-083F58AD76D8}" type="presParOf" srcId="{E9EC3718-2580-4313-AB3B-66F4D631A1BF}" destId="{A3CDD922-9F5F-444B-8D97-B6408C7B4FC6}" srcOrd="0" destOrd="0" presId="urn:microsoft.com/office/officeart/2005/8/layout/radial1"/>
    <dgm:cxn modelId="{7B7AC0CC-9AB2-4535-AC7F-BE7B00D24E04}" type="presParOf" srcId="{12FC678F-1109-4CB3-A137-65E48719FB8C}" destId="{20FD0374-7308-4BDA-A437-F771E9176D8E}" srcOrd="18" destOrd="0" presId="urn:microsoft.com/office/officeart/2005/8/layout/radial1"/>
    <dgm:cxn modelId="{2DB0E5C9-0A53-4986-9A16-A4874FA8B1AC}" type="presParOf" srcId="{12FC678F-1109-4CB3-A137-65E48719FB8C}" destId="{6AF61897-F89E-4163-8C41-A67425FD9216}" srcOrd="19" destOrd="0" presId="urn:microsoft.com/office/officeart/2005/8/layout/radial1"/>
    <dgm:cxn modelId="{4C583348-EF61-4AC3-957E-C4673F10F8DA}" type="presParOf" srcId="{6AF61897-F89E-4163-8C41-A67425FD9216}" destId="{F74959D2-F9D1-46A2-803B-41919B06347B}" srcOrd="0" destOrd="0" presId="urn:microsoft.com/office/officeart/2005/8/layout/radial1"/>
    <dgm:cxn modelId="{723A3654-497F-49D0-8DF8-B1766773DBCC}" type="presParOf" srcId="{12FC678F-1109-4CB3-A137-65E48719FB8C}" destId="{5FF39F67-2780-434F-A95B-460EF44AB007}" srcOrd="20" destOrd="0" presId="urn:microsoft.com/office/officeart/2005/8/layout/radial1"/>
    <dgm:cxn modelId="{EFD233FE-DCE5-4835-AACA-87E28DCFA0B5}" type="presParOf" srcId="{12FC678F-1109-4CB3-A137-65E48719FB8C}" destId="{F7E47BA7-E3F6-4418-ADD3-ED1506CD6DA2}" srcOrd="21" destOrd="0" presId="urn:microsoft.com/office/officeart/2005/8/layout/radial1"/>
    <dgm:cxn modelId="{F6D52C60-BEAC-4929-9DAA-B4FE7BB24A8D}" type="presParOf" srcId="{F7E47BA7-E3F6-4418-ADD3-ED1506CD6DA2}" destId="{32890B64-3F92-4E53-B301-2ECFDE18D3BA}" srcOrd="0" destOrd="0" presId="urn:microsoft.com/office/officeart/2005/8/layout/radial1"/>
    <dgm:cxn modelId="{0ED05F1C-1287-410A-9DB6-F6821C2AFC77}" type="presParOf" srcId="{12FC678F-1109-4CB3-A137-65E48719FB8C}" destId="{5C1C6F40-5F7C-4AD7-8911-90C77E83DB96}" srcOrd="22" destOrd="0" presId="urn:microsoft.com/office/officeart/2005/8/layout/radial1"/>
    <dgm:cxn modelId="{B7DA2E3F-E5B4-48E5-A22C-1174DCF174AB}" type="presParOf" srcId="{12FC678F-1109-4CB3-A137-65E48719FB8C}" destId="{4508DDC1-AC76-4D9A-8A99-F7C4E0FDC346}" srcOrd="23" destOrd="0" presId="urn:microsoft.com/office/officeart/2005/8/layout/radial1"/>
    <dgm:cxn modelId="{402612E6-CD8C-47E8-8228-F70E96624D47}" type="presParOf" srcId="{4508DDC1-AC76-4D9A-8A99-F7C4E0FDC346}" destId="{2DEBEB03-534A-4D41-84AF-449146F396BB}" srcOrd="0" destOrd="0" presId="urn:microsoft.com/office/officeart/2005/8/layout/radial1"/>
    <dgm:cxn modelId="{9E13FA77-145F-4ED0-BD44-6C1A6D042DF8}" type="presParOf" srcId="{12FC678F-1109-4CB3-A137-65E48719FB8C}" destId="{89898316-B8BA-414B-9AF4-843F16AEE6BF}" srcOrd="24" destOrd="0" presId="urn:microsoft.com/office/officeart/2005/8/layout/radial1"/>
    <dgm:cxn modelId="{244761CF-AC15-445B-AA08-DAAEC890DB23}" type="presParOf" srcId="{12FC678F-1109-4CB3-A137-65E48719FB8C}" destId="{21B9897D-1291-4D91-A158-90D242EA2FD7}" srcOrd="25" destOrd="0" presId="urn:microsoft.com/office/officeart/2005/8/layout/radial1"/>
    <dgm:cxn modelId="{A4244CCF-0846-4F11-9945-39FCB3AD2A28}" type="presParOf" srcId="{21B9897D-1291-4D91-A158-90D242EA2FD7}" destId="{CD8981F1-3C82-4A96-8CE8-7A4F7C4671E1}" srcOrd="0" destOrd="0" presId="urn:microsoft.com/office/officeart/2005/8/layout/radial1"/>
    <dgm:cxn modelId="{8556EBB5-E4D4-4B9C-B230-78404A2B7207}" type="presParOf" srcId="{12FC678F-1109-4CB3-A137-65E48719FB8C}" destId="{C07A119D-3F24-4C44-9524-8ABF996B74E2}" srcOrd="26" destOrd="0" presId="urn:microsoft.com/office/officeart/2005/8/layout/radial1"/>
    <dgm:cxn modelId="{A5F71B20-3181-44FE-BDD3-6B9A74316EAD}" type="presParOf" srcId="{12FC678F-1109-4CB3-A137-65E48719FB8C}" destId="{F9139BFA-7F94-4077-867F-4A201E491B84}" srcOrd="27" destOrd="0" presId="urn:microsoft.com/office/officeart/2005/8/layout/radial1"/>
    <dgm:cxn modelId="{A9568958-DA15-4FC4-BE17-B33E20A2E9CA}" type="presParOf" srcId="{F9139BFA-7F94-4077-867F-4A201E491B84}" destId="{FACF0F13-E12E-4CF0-880C-4BE60F4EA838}" srcOrd="0" destOrd="0" presId="urn:microsoft.com/office/officeart/2005/8/layout/radial1"/>
    <dgm:cxn modelId="{DBEF08EF-EE35-412C-8B2A-71359D80F616}" type="presParOf" srcId="{12FC678F-1109-4CB3-A137-65E48719FB8C}" destId="{FB9FA714-42EB-4CA3-8DF9-DC7CC36DDBDD}" srcOrd="28" destOrd="0" presId="urn:microsoft.com/office/officeart/2005/8/layout/radial1"/>
    <dgm:cxn modelId="{2BBD6157-02BF-47CF-A772-F636E5BABA21}" type="presParOf" srcId="{12FC678F-1109-4CB3-A137-65E48719FB8C}" destId="{8E85E30E-DCD3-49D1-8347-F704AFD64302}" srcOrd="29" destOrd="0" presId="urn:microsoft.com/office/officeart/2005/8/layout/radial1"/>
    <dgm:cxn modelId="{D39CC182-51DB-4F5A-AAE3-85F732E4C810}" type="presParOf" srcId="{8E85E30E-DCD3-49D1-8347-F704AFD64302}" destId="{0D427DE5-A3D8-488B-A2E7-74D042A25FF8}" srcOrd="0" destOrd="0" presId="urn:microsoft.com/office/officeart/2005/8/layout/radial1"/>
    <dgm:cxn modelId="{0E75A33A-3418-4338-B58F-07DCDE96EC43}" type="presParOf" srcId="{12FC678F-1109-4CB3-A137-65E48719FB8C}" destId="{B865C432-9C0C-4C09-8AB8-D5C498C66BBC}" srcOrd="30" destOrd="0" presId="urn:microsoft.com/office/officeart/2005/8/layout/radial1"/>
    <dgm:cxn modelId="{70FBC769-A864-41F1-B74F-0C277E123657}" type="presParOf" srcId="{12FC678F-1109-4CB3-A137-65E48719FB8C}" destId="{7E4C4E61-CA08-493F-A1C3-18F6CC2ACDD7}" srcOrd="31" destOrd="0" presId="urn:microsoft.com/office/officeart/2005/8/layout/radial1"/>
    <dgm:cxn modelId="{C741ED9D-B626-4132-800A-A6E45117AC08}" type="presParOf" srcId="{7E4C4E61-CA08-493F-A1C3-18F6CC2ACDD7}" destId="{CC0D51D5-1CC8-4E94-B444-FC1EF2400FD8}" srcOrd="0" destOrd="0" presId="urn:microsoft.com/office/officeart/2005/8/layout/radial1"/>
    <dgm:cxn modelId="{CED5B5CE-DCE9-4CAD-814F-4D8622E294EE}" type="presParOf" srcId="{12FC678F-1109-4CB3-A137-65E48719FB8C}" destId="{1AE51237-6A2E-491E-B360-137D1E44C4E9}" srcOrd="32" destOrd="0" presId="urn:microsoft.com/office/officeart/2005/8/layout/radial1"/>
    <dgm:cxn modelId="{E7A7DC88-813E-45A7-A251-5101CB56F1AD}" type="presParOf" srcId="{12FC678F-1109-4CB3-A137-65E48719FB8C}" destId="{984A5CB9-E9B8-4223-A631-85D5950BC160}" srcOrd="33" destOrd="0" presId="urn:microsoft.com/office/officeart/2005/8/layout/radial1"/>
    <dgm:cxn modelId="{7EC6A48D-60E3-4DF5-9A07-3E719C8ED15B}" type="presParOf" srcId="{984A5CB9-E9B8-4223-A631-85D5950BC160}" destId="{3CCEE872-DFF6-4490-80CD-4CCC9815FA89}" srcOrd="0" destOrd="0" presId="urn:microsoft.com/office/officeart/2005/8/layout/radial1"/>
    <dgm:cxn modelId="{4CB1629E-906B-4F01-BCFB-1E1E513BC9F0}" type="presParOf" srcId="{12FC678F-1109-4CB3-A137-65E48719FB8C}" destId="{B087DAD6-10FB-4D21-8AE7-28AA9A15E412}" srcOrd="34" destOrd="0" presId="urn:microsoft.com/office/officeart/2005/8/layout/radial1"/>
    <dgm:cxn modelId="{C13386AE-401B-4774-B18C-06878A33A9BC}" type="presParOf" srcId="{12FC678F-1109-4CB3-A137-65E48719FB8C}" destId="{BA031C19-6337-429D-BC42-C6371B2A40DF}" srcOrd="35" destOrd="0" presId="urn:microsoft.com/office/officeart/2005/8/layout/radial1"/>
    <dgm:cxn modelId="{8521F2E4-EFE4-4651-83BD-D2FA43AC44C4}" type="presParOf" srcId="{BA031C19-6337-429D-BC42-C6371B2A40DF}" destId="{CD61CD6E-5837-4DA8-B576-23E0E10DFFAF}" srcOrd="0" destOrd="0" presId="urn:microsoft.com/office/officeart/2005/8/layout/radial1"/>
    <dgm:cxn modelId="{7315488D-55F6-4D38-9B9C-EF763C5BE55E}" type="presParOf" srcId="{12FC678F-1109-4CB3-A137-65E48719FB8C}" destId="{09DA1E27-CC64-42C9-B4FC-F354B7A9AD5B}" srcOrd="36" destOrd="0" presId="urn:microsoft.com/office/officeart/2005/8/layout/radial1"/>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711526-72B7-4497-8E90-B0DB36135D05}" type="doc">
      <dgm:prSet loTypeId="urn:microsoft.com/office/officeart/2005/8/layout/cycle1" loCatId="cycle" qsTypeId="urn:microsoft.com/office/officeart/2005/8/quickstyle/simple1#1" qsCatId="simple" csTypeId="urn:microsoft.com/office/officeart/2005/8/colors/accent1_2#1" csCatId="accent1" phldr="1"/>
      <dgm:spPr/>
    </dgm:pt>
    <dgm:pt modelId="{07C32C52-79D7-403D-828D-5111C8F3BF7F}">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Identify need &amp; assess risk</a:t>
          </a:r>
          <a:endParaRPr kumimoji="0" lang="en-US" b="0" i="0" u="none" strike="noStrike" cap="none" normalizeH="0" baseline="0" dirty="0" smtClean="0">
            <a:ln>
              <a:noFill/>
            </a:ln>
            <a:solidFill>
              <a:schemeClr val="tx1"/>
            </a:solidFill>
            <a:effectLst/>
            <a:latin typeface="Arial" pitchFamily="34" charset="0"/>
            <a:cs typeface="Arial" pitchFamily="34" charset="0"/>
          </a:endParaRPr>
        </a:p>
      </dgm:t>
    </dgm:pt>
    <dgm:pt modelId="{E41CD769-D478-4066-B224-2A3442839647}" type="parTrans" cxnId="{3DB191A1-1683-436F-8125-A2363A28ADBB}">
      <dgm:prSet/>
      <dgm:spPr/>
      <dgm:t>
        <a:bodyPr/>
        <a:lstStyle/>
        <a:p>
          <a:endParaRPr lang="en-GB"/>
        </a:p>
      </dgm:t>
    </dgm:pt>
    <dgm:pt modelId="{59237D2C-D56B-4B92-8D5C-D3FC052179F1}" type="sibTrans" cxnId="{3DB191A1-1683-436F-8125-A2363A28ADBB}">
      <dgm:prSet/>
      <dgm:spPr/>
      <dgm:t>
        <a:bodyPr/>
        <a:lstStyle/>
        <a:p>
          <a:endParaRPr lang="en-GB" dirty="0"/>
        </a:p>
      </dgm:t>
    </dgm:pt>
    <dgm:pt modelId="{F8FC50D1-B227-490D-97C2-4A6C9DB96859}">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Specification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dgm:t>
    </dgm:pt>
    <dgm:pt modelId="{C171FF81-4693-4FD0-9044-09437B6BB23F}" type="parTrans" cxnId="{1CC0AD01-4C4D-4A15-AFAB-5134BAEB41EE}">
      <dgm:prSet/>
      <dgm:spPr/>
      <dgm:t>
        <a:bodyPr/>
        <a:lstStyle/>
        <a:p>
          <a:endParaRPr lang="en-GB"/>
        </a:p>
      </dgm:t>
    </dgm:pt>
    <dgm:pt modelId="{9CD1DDFB-4B4F-427F-B481-92626474F9F3}" type="sibTrans" cxnId="{1CC0AD01-4C4D-4A15-AFAB-5134BAEB41EE}">
      <dgm:prSet/>
      <dgm:spPr/>
      <dgm:t>
        <a:bodyPr/>
        <a:lstStyle/>
        <a:p>
          <a:endParaRPr lang="en-GB" dirty="0"/>
        </a:p>
      </dgm:t>
    </dgm:pt>
    <dgm:pt modelId="{91B512D5-841B-486D-AB35-93545332E407}">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Supplier Selection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dgm:t>
    </dgm:pt>
    <dgm:pt modelId="{C1A736B0-A915-4BA5-85A5-F1C66EE0F72D}" type="parTrans" cxnId="{FFBB13C0-9A35-4FB5-AAFD-47DB2AFC3222}">
      <dgm:prSet/>
      <dgm:spPr/>
      <dgm:t>
        <a:bodyPr/>
        <a:lstStyle/>
        <a:p>
          <a:endParaRPr lang="en-GB"/>
        </a:p>
      </dgm:t>
    </dgm:pt>
    <dgm:pt modelId="{8D8E1667-9D5B-47BA-B09D-1E3EAFF1AD77}" type="sibTrans" cxnId="{FFBB13C0-9A35-4FB5-AAFD-47DB2AFC3222}">
      <dgm:prSet/>
      <dgm:spPr/>
      <dgm:t>
        <a:bodyPr/>
        <a:lstStyle/>
        <a:p>
          <a:endParaRPr lang="en-GB" dirty="0"/>
        </a:p>
      </dgm:t>
    </dgm:pt>
    <dgm:pt modelId="{A1E84DB7-B643-465D-95CD-761E11E74C30}">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Evaluation and Award</a:t>
          </a:r>
          <a:endParaRPr kumimoji="0" lang="en-US" b="0" i="0" u="none" strike="noStrike" cap="none" normalizeH="0" baseline="0" dirty="0" smtClean="0">
            <a:ln>
              <a:noFill/>
            </a:ln>
            <a:solidFill>
              <a:schemeClr val="tx1"/>
            </a:solidFill>
            <a:effectLst/>
            <a:latin typeface="Arial" pitchFamily="34" charset="0"/>
            <a:cs typeface="Arial" pitchFamily="34" charset="0"/>
          </a:endParaRPr>
        </a:p>
      </dgm:t>
    </dgm:pt>
    <dgm:pt modelId="{5DD9D1D6-B1C4-4311-A26B-7D6ABD117E15}" type="parTrans" cxnId="{DC580094-64CB-45F7-A61C-8796CEC93E50}">
      <dgm:prSet/>
      <dgm:spPr/>
      <dgm:t>
        <a:bodyPr/>
        <a:lstStyle/>
        <a:p>
          <a:endParaRPr lang="en-GB"/>
        </a:p>
      </dgm:t>
    </dgm:pt>
    <dgm:pt modelId="{783216E8-DBEF-4067-8050-E21B35FC662E}" type="sibTrans" cxnId="{DC580094-64CB-45F7-A61C-8796CEC93E50}">
      <dgm:prSet/>
      <dgm:spPr/>
      <dgm:t>
        <a:bodyPr/>
        <a:lstStyle/>
        <a:p>
          <a:endParaRPr lang="en-GB" dirty="0"/>
        </a:p>
      </dgm:t>
    </dgm:pt>
    <dgm:pt modelId="{8691A47E-5EEA-4A45-AB74-9E7214A3C5F8}">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Supplier Management</a:t>
          </a:r>
          <a:endParaRPr kumimoji="0" lang="en-US" b="0" i="0" u="none" strike="noStrike" cap="none" normalizeH="0" baseline="0" dirty="0" smtClean="0">
            <a:ln>
              <a:noFill/>
            </a:ln>
            <a:solidFill>
              <a:schemeClr val="tx1"/>
            </a:solidFill>
            <a:effectLst/>
            <a:latin typeface="Arial" pitchFamily="34" charset="0"/>
            <a:cs typeface="Arial" pitchFamily="34" charset="0"/>
          </a:endParaRPr>
        </a:p>
      </dgm:t>
    </dgm:pt>
    <dgm:pt modelId="{B8FC8D96-01D9-4D7D-BE4E-D41E33CAF015}" type="parTrans" cxnId="{A1D735F6-1447-40B2-A52C-3F26612DAE89}">
      <dgm:prSet/>
      <dgm:spPr/>
      <dgm:t>
        <a:bodyPr/>
        <a:lstStyle/>
        <a:p>
          <a:endParaRPr lang="en-GB"/>
        </a:p>
      </dgm:t>
    </dgm:pt>
    <dgm:pt modelId="{C2CEC3DC-5652-4655-89F4-02CCBA60445D}" type="sibTrans" cxnId="{A1D735F6-1447-40B2-A52C-3F26612DAE89}">
      <dgm:prSet/>
      <dgm:spPr/>
      <dgm:t>
        <a:bodyPr/>
        <a:lstStyle/>
        <a:p>
          <a:endParaRPr lang="en-GB" dirty="0"/>
        </a:p>
      </dgm:t>
    </dgm:pt>
    <dgm:pt modelId="{160FBC3F-6079-4A09-AD2C-FD380171CD32}">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Contract Management</a:t>
          </a:r>
          <a:endParaRPr kumimoji="0" lang="en-US" b="0" i="0" u="none" strike="noStrike" cap="none" normalizeH="0" baseline="0" dirty="0" smtClean="0">
            <a:ln>
              <a:noFill/>
            </a:ln>
            <a:solidFill>
              <a:schemeClr val="tx1"/>
            </a:solidFill>
            <a:effectLst/>
            <a:latin typeface="Arial" pitchFamily="34" charset="0"/>
            <a:cs typeface="Arial" pitchFamily="34" charset="0"/>
          </a:endParaRPr>
        </a:p>
      </dgm:t>
    </dgm:pt>
    <dgm:pt modelId="{F902B71C-B30D-46FD-A1B4-57ED5D7D42AF}" type="parTrans" cxnId="{0D34F14F-85C4-4474-B89F-3AE5E5EA4308}">
      <dgm:prSet/>
      <dgm:spPr/>
      <dgm:t>
        <a:bodyPr/>
        <a:lstStyle/>
        <a:p>
          <a:endParaRPr lang="en-GB"/>
        </a:p>
      </dgm:t>
    </dgm:pt>
    <dgm:pt modelId="{C51C4EF0-E9ED-4030-AB4A-93512335FEC3}" type="sibTrans" cxnId="{0D34F14F-85C4-4474-B89F-3AE5E5EA4308}">
      <dgm:prSet/>
      <dgm:spPr/>
      <dgm:t>
        <a:bodyPr/>
        <a:lstStyle/>
        <a:p>
          <a:endParaRPr lang="en-GB" dirty="0"/>
        </a:p>
      </dgm:t>
    </dgm:pt>
    <dgm:pt modelId="{07F49460-9442-4BA7-801E-F4A2474878CB}" type="pres">
      <dgm:prSet presAssocID="{45711526-72B7-4497-8E90-B0DB36135D05}" presName="cycle" presStyleCnt="0">
        <dgm:presLayoutVars>
          <dgm:dir/>
          <dgm:resizeHandles val="exact"/>
        </dgm:presLayoutVars>
      </dgm:prSet>
      <dgm:spPr/>
    </dgm:pt>
    <dgm:pt modelId="{E8F6D742-C5F8-450F-9214-5B2B5CD241D3}" type="pres">
      <dgm:prSet presAssocID="{07C32C52-79D7-403D-828D-5111C8F3BF7F}" presName="dummy" presStyleCnt="0"/>
      <dgm:spPr/>
    </dgm:pt>
    <dgm:pt modelId="{5A1E336F-554C-49B5-9563-BF3BE8C0E1A4}" type="pres">
      <dgm:prSet presAssocID="{07C32C52-79D7-403D-828D-5111C8F3BF7F}" presName="node" presStyleLbl="revTx" presStyleIdx="0" presStyleCnt="6" custRadScaleRad="95045" custRadScaleInc="8697">
        <dgm:presLayoutVars>
          <dgm:bulletEnabled val="1"/>
        </dgm:presLayoutVars>
      </dgm:prSet>
      <dgm:spPr/>
      <dgm:t>
        <a:bodyPr/>
        <a:lstStyle/>
        <a:p>
          <a:endParaRPr lang="en-GB"/>
        </a:p>
      </dgm:t>
    </dgm:pt>
    <dgm:pt modelId="{AA70C996-8A09-4D2B-BCAE-FBB396940008}" type="pres">
      <dgm:prSet presAssocID="{59237D2C-D56B-4B92-8D5C-D3FC052179F1}" presName="sibTrans" presStyleLbl="node1" presStyleIdx="0" presStyleCnt="6"/>
      <dgm:spPr/>
      <dgm:t>
        <a:bodyPr/>
        <a:lstStyle/>
        <a:p>
          <a:endParaRPr lang="en-GB"/>
        </a:p>
      </dgm:t>
    </dgm:pt>
    <dgm:pt modelId="{0F5C9342-F353-459C-80D6-AF3235ED9F9F}" type="pres">
      <dgm:prSet presAssocID="{F8FC50D1-B227-490D-97C2-4A6C9DB96859}" presName="dummy" presStyleCnt="0"/>
      <dgm:spPr/>
    </dgm:pt>
    <dgm:pt modelId="{F05EFBD8-6181-478F-9C75-93ED68C47602}" type="pres">
      <dgm:prSet presAssocID="{F8FC50D1-B227-490D-97C2-4A6C9DB96859}" presName="node" presStyleLbl="revTx" presStyleIdx="1" presStyleCnt="6">
        <dgm:presLayoutVars>
          <dgm:bulletEnabled val="1"/>
        </dgm:presLayoutVars>
      </dgm:prSet>
      <dgm:spPr/>
      <dgm:t>
        <a:bodyPr/>
        <a:lstStyle/>
        <a:p>
          <a:endParaRPr lang="en-GB"/>
        </a:p>
      </dgm:t>
    </dgm:pt>
    <dgm:pt modelId="{5684C5A5-FDD4-470C-AB2A-5327204FE76E}" type="pres">
      <dgm:prSet presAssocID="{9CD1DDFB-4B4F-427F-B481-92626474F9F3}" presName="sibTrans" presStyleLbl="node1" presStyleIdx="1" presStyleCnt="6"/>
      <dgm:spPr/>
      <dgm:t>
        <a:bodyPr/>
        <a:lstStyle/>
        <a:p>
          <a:endParaRPr lang="en-GB"/>
        </a:p>
      </dgm:t>
    </dgm:pt>
    <dgm:pt modelId="{FC8A546D-5930-4F46-AE1D-DD68970DC828}" type="pres">
      <dgm:prSet presAssocID="{91B512D5-841B-486D-AB35-93545332E407}" presName="dummy" presStyleCnt="0"/>
      <dgm:spPr/>
    </dgm:pt>
    <dgm:pt modelId="{048C462B-936D-4762-8454-8B0FB6471B02}" type="pres">
      <dgm:prSet presAssocID="{91B512D5-841B-486D-AB35-93545332E407}" presName="node" presStyleLbl="revTx" presStyleIdx="2" presStyleCnt="6">
        <dgm:presLayoutVars>
          <dgm:bulletEnabled val="1"/>
        </dgm:presLayoutVars>
      </dgm:prSet>
      <dgm:spPr/>
      <dgm:t>
        <a:bodyPr/>
        <a:lstStyle/>
        <a:p>
          <a:endParaRPr lang="en-GB"/>
        </a:p>
      </dgm:t>
    </dgm:pt>
    <dgm:pt modelId="{080BCA17-2A3C-4359-A8EE-A5FF2392CAB5}" type="pres">
      <dgm:prSet presAssocID="{8D8E1667-9D5B-47BA-B09D-1E3EAFF1AD77}" presName="sibTrans" presStyleLbl="node1" presStyleIdx="2" presStyleCnt="6" custScaleX="98882" custScaleY="98882"/>
      <dgm:spPr/>
      <dgm:t>
        <a:bodyPr/>
        <a:lstStyle/>
        <a:p>
          <a:endParaRPr lang="en-GB"/>
        </a:p>
      </dgm:t>
    </dgm:pt>
    <dgm:pt modelId="{BB3DE429-6774-4E5F-9A59-638460E8105D}" type="pres">
      <dgm:prSet presAssocID="{A1E84DB7-B643-465D-95CD-761E11E74C30}" presName="dummy" presStyleCnt="0"/>
      <dgm:spPr/>
    </dgm:pt>
    <dgm:pt modelId="{2100D27C-54E9-4B2E-BFA5-866961898968}" type="pres">
      <dgm:prSet presAssocID="{A1E84DB7-B643-465D-95CD-761E11E74C30}" presName="node" presStyleLbl="revTx" presStyleIdx="3" presStyleCnt="6">
        <dgm:presLayoutVars>
          <dgm:bulletEnabled val="1"/>
        </dgm:presLayoutVars>
      </dgm:prSet>
      <dgm:spPr/>
      <dgm:t>
        <a:bodyPr/>
        <a:lstStyle/>
        <a:p>
          <a:endParaRPr lang="en-GB"/>
        </a:p>
      </dgm:t>
    </dgm:pt>
    <dgm:pt modelId="{E100683E-FC79-430C-85E6-BB9C86D0E424}" type="pres">
      <dgm:prSet presAssocID="{783216E8-DBEF-4067-8050-E21B35FC662E}" presName="sibTrans" presStyleLbl="node1" presStyleIdx="3" presStyleCnt="6"/>
      <dgm:spPr/>
      <dgm:t>
        <a:bodyPr/>
        <a:lstStyle/>
        <a:p>
          <a:endParaRPr lang="en-GB"/>
        </a:p>
      </dgm:t>
    </dgm:pt>
    <dgm:pt modelId="{FEF86D59-E4B1-4480-870E-AD39CEC40097}" type="pres">
      <dgm:prSet presAssocID="{8691A47E-5EEA-4A45-AB74-9E7214A3C5F8}" presName="dummy" presStyleCnt="0"/>
      <dgm:spPr/>
    </dgm:pt>
    <dgm:pt modelId="{9E6C85E6-0996-4B51-8F69-4C65A753D57E}" type="pres">
      <dgm:prSet presAssocID="{8691A47E-5EEA-4A45-AB74-9E7214A3C5F8}" presName="node" presStyleLbl="revTx" presStyleIdx="4" presStyleCnt="6">
        <dgm:presLayoutVars>
          <dgm:bulletEnabled val="1"/>
        </dgm:presLayoutVars>
      </dgm:prSet>
      <dgm:spPr/>
      <dgm:t>
        <a:bodyPr/>
        <a:lstStyle/>
        <a:p>
          <a:endParaRPr lang="en-GB"/>
        </a:p>
      </dgm:t>
    </dgm:pt>
    <dgm:pt modelId="{8B551BCF-4F59-4135-A636-81F37420B744}" type="pres">
      <dgm:prSet presAssocID="{C2CEC3DC-5652-4655-89F4-02CCBA60445D}" presName="sibTrans" presStyleLbl="node1" presStyleIdx="4" presStyleCnt="6"/>
      <dgm:spPr/>
      <dgm:t>
        <a:bodyPr/>
        <a:lstStyle/>
        <a:p>
          <a:endParaRPr lang="en-GB"/>
        </a:p>
      </dgm:t>
    </dgm:pt>
    <dgm:pt modelId="{AEAC80E7-2AE3-4999-8787-CCFE8C903608}" type="pres">
      <dgm:prSet presAssocID="{160FBC3F-6079-4A09-AD2C-FD380171CD32}" presName="dummy" presStyleCnt="0"/>
      <dgm:spPr/>
    </dgm:pt>
    <dgm:pt modelId="{82A1579F-CDFC-4345-AFAD-5DA387F5831F}" type="pres">
      <dgm:prSet presAssocID="{160FBC3F-6079-4A09-AD2C-FD380171CD32}" presName="node" presStyleLbl="revTx" presStyleIdx="5" presStyleCnt="6" custRadScaleRad="92081" custRadScaleInc="-14439">
        <dgm:presLayoutVars>
          <dgm:bulletEnabled val="1"/>
        </dgm:presLayoutVars>
      </dgm:prSet>
      <dgm:spPr/>
      <dgm:t>
        <a:bodyPr/>
        <a:lstStyle/>
        <a:p>
          <a:endParaRPr lang="en-GB"/>
        </a:p>
      </dgm:t>
    </dgm:pt>
    <dgm:pt modelId="{7214A25A-EA80-441F-83B5-58401503C624}" type="pres">
      <dgm:prSet presAssocID="{C51C4EF0-E9ED-4030-AB4A-93512335FEC3}" presName="sibTrans" presStyleLbl="node1" presStyleIdx="5" presStyleCnt="6"/>
      <dgm:spPr/>
      <dgm:t>
        <a:bodyPr/>
        <a:lstStyle/>
        <a:p>
          <a:endParaRPr lang="en-GB"/>
        </a:p>
      </dgm:t>
    </dgm:pt>
  </dgm:ptLst>
  <dgm:cxnLst>
    <dgm:cxn modelId="{0D34F14F-85C4-4474-B89F-3AE5E5EA4308}" srcId="{45711526-72B7-4497-8E90-B0DB36135D05}" destId="{160FBC3F-6079-4A09-AD2C-FD380171CD32}" srcOrd="5" destOrd="0" parTransId="{F902B71C-B30D-46FD-A1B4-57ED5D7D42AF}" sibTransId="{C51C4EF0-E9ED-4030-AB4A-93512335FEC3}"/>
    <dgm:cxn modelId="{F28DEBD4-E94C-4419-928C-90F564534641}" type="presOf" srcId="{783216E8-DBEF-4067-8050-E21B35FC662E}" destId="{E100683E-FC79-430C-85E6-BB9C86D0E424}" srcOrd="0" destOrd="0" presId="urn:microsoft.com/office/officeart/2005/8/layout/cycle1"/>
    <dgm:cxn modelId="{3DB191A1-1683-436F-8125-A2363A28ADBB}" srcId="{45711526-72B7-4497-8E90-B0DB36135D05}" destId="{07C32C52-79D7-403D-828D-5111C8F3BF7F}" srcOrd="0" destOrd="0" parTransId="{E41CD769-D478-4066-B224-2A3442839647}" sibTransId="{59237D2C-D56B-4B92-8D5C-D3FC052179F1}"/>
    <dgm:cxn modelId="{D5FD5764-6115-4C83-B773-4469BAC6F430}" type="presOf" srcId="{8D8E1667-9D5B-47BA-B09D-1E3EAFF1AD77}" destId="{080BCA17-2A3C-4359-A8EE-A5FF2392CAB5}" srcOrd="0" destOrd="0" presId="urn:microsoft.com/office/officeart/2005/8/layout/cycle1"/>
    <dgm:cxn modelId="{D0A58473-1CF1-42B9-9FA0-20D5D8F264D8}" type="presOf" srcId="{59237D2C-D56B-4B92-8D5C-D3FC052179F1}" destId="{AA70C996-8A09-4D2B-BCAE-FBB396940008}" srcOrd="0" destOrd="0" presId="urn:microsoft.com/office/officeart/2005/8/layout/cycle1"/>
    <dgm:cxn modelId="{B53FD2F9-63D7-4BDB-92EB-523FDA738927}" type="presOf" srcId="{45711526-72B7-4497-8E90-B0DB36135D05}" destId="{07F49460-9442-4BA7-801E-F4A2474878CB}" srcOrd="0" destOrd="0" presId="urn:microsoft.com/office/officeart/2005/8/layout/cycle1"/>
    <dgm:cxn modelId="{7DC0F706-71A0-4D01-B189-8CAF9FF41DC0}" type="presOf" srcId="{F8FC50D1-B227-490D-97C2-4A6C9DB96859}" destId="{F05EFBD8-6181-478F-9C75-93ED68C47602}" srcOrd="0" destOrd="0" presId="urn:microsoft.com/office/officeart/2005/8/layout/cycle1"/>
    <dgm:cxn modelId="{A1D735F6-1447-40B2-A52C-3F26612DAE89}" srcId="{45711526-72B7-4497-8E90-B0DB36135D05}" destId="{8691A47E-5EEA-4A45-AB74-9E7214A3C5F8}" srcOrd="4" destOrd="0" parTransId="{B8FC8D96-01D9-4D7D-BE4E-D41E33CAF015}" sibTransId="{C2CEC3DC-5652-4655-89F4-02CCBA60445D}"/>
    <dgm:cxn modelId="{A5819357-CA6A-460F-835C-CFF9535C4C9B}" type="presOf" srcId="{8691A47E-5EEA-4A45-AB74-9E7214A3C5F8}" destId="{9E6C85E6-0996-4B51-8F69-4C65A753D57E}" srcOrd="0" destOrd="0" presId="urn:microsoft.com/office/officeart/2005/8/layout/cycle1"/>
    <dgm:cxn modelId="{FFBB13C0-9A35-4FB5-AAFD-47DB2AFC3222}" srcId="{45711526-72B7-4497-8E90-B0DB36135D05}" destId="{91B512D5-841B-486D-AB35-93545332E407}" srcOrd="2" destOrd="0" parTransId="{C1A736B0-A915-4BA5-85A5-F1C66EE0F72D}" sibTransId="{8D8E1667-9D5B-47BA-B09D-1E3EAFF1AD77}"/>
    <dgm:cxn modelId="{1CC0AD01-4C4D-4A15-AFAB-5134BAEB41EE}" srcId="{45711526-72B7-4497-8E90-B0DB36135D05}" destId="{F8FC50D1-B227-490D-97C2-4A6C9DB96859}" srcOrd="1" destOrd="0" parTransId="{C171FF81-4693-4FD0-9044-09437B6BB23F}" sibTransId="{9CD1DDFB-4B4F-427F-B481-92626474F9F3}"/>
    <dgm:cxn modelId="{5A40F9D9-3338-4A08-BD80-E486817E4A37}" type="presOf" srcId="{9CD1DDFB-4B4F-427F-B481-92626474F9F3}" destId="{5684C5A5-FDD4-470C-AB2A-5327204FE76E}" srcOrd="0" destOrd="0" presId="urn:microsoft.com/office/officeart/2005/8/layout/cycle1"/>
    <dgm:cxn modelId="{DC580094-64CB-45F7-A61C-8796CEC93E50}" srcId="{45711526-72B7-4497-8E90-B0DB36135D05}" destId="{A1E84DB7-B643-465D-95CD-761E11E74C30}" srcOrd="3" destOrd="0" parTransId="{5DD9D1D6-B1C4-4311-A26B-7D6ABD117E15}" sibTransId="{783216E8-DBEF-4067-8050-E21B35FC662E}"/>
    <dgm:cxn modelId="{AC8F3322-B8BF-49B2-BA85-EA3BAD74852C}" type="presOf" srcId="{07C32C52-79D7-403D-828D-5111C8F3BF7F}" destId="{5A1E336F-554C-49B5-9563-BF3BE8C0E1A4}" srcOrd="0" destOrd="0" presId="urn:microsoft.com/office/officeart/2005/8/layout/cycle1"/>
    <dgm:cxn modelId="{9CA0A497-FDD6-431F-A987-20C2292651E5}" type="presOf" srcId="{A1E84DB7-B643-465D-95CD-761E11E74C30}" destId="{2100D27C-54E9-4B2E-BFA5-866961898968}" srcOrd="0" destOrd="0" presId="urn:microsoft.com/office/officeart/2005/8/layout/cycle1"/>
    <dgm:cxn modelId="{AF3284D3-85FD-44C6-9B32-0C050E15BE47}" type="presOf" srcId="{C2CEC3DC-5652-4655-89F4-02CCBA60445D}" destId="{8B551BCF-4F59-4135-A636-81F37420B744}" srcOrd="0" destOrd="0" presId="urn:microsoft.com/office/officeart/2005/8/layout/cycle1"/>
    <dgm:cxn modelId="{7870BB97-F27F-4A19-BE73-F91EC935DCA0}" type="presOf" srcId="{C51C4EF0-E9ED-4030-AB4A-93512335FEC3}" destId="{7214A25A-EA80-441F-83B5-58401503C624}" srcOrd="0" destOrd="0" presId="urn:microsoft.com/office/officeart/2005/8/layout/cycle1"/>
    <dgm:cxn modelId="{F5DF96F7-731C-4192-9DF7-BF67030588EE}" type="presOf" srcId="{91B512D5-841B-486D-AB35-93545332E407}" destId="{048C462B-936D-4762-8454-8B0FB6471B02}" srcOrd="0" destOrd="0" presId="urn:microsoft.com/office/officeart/2005/8/layout/cycle1"/>
    <dgm:cxn modelId="{E555434B-7B42-4006-98E9-D83F7F03A3AB}" type="presOf" srcId="{160FBC3F-6079-4A09-AD2C-FD380171CD32}" destId="{82A1579F-CDFC-4345-AFAD-5DA387F5831F}" srcOrd="0" destOrd="0" presId="urn:microsoft.com/office/officeart/2005/8/layout/cycle1"/>
    <dgm:cxn modelId="{56D5ABB2-D20F-49A9-B7CF-9E900C4186D0}" type="presParOf" srcId="{07F49460-9442-4BA7-801E-F4A2474878CB}" destId="{E8F6D742-C5F8-450F-9214-5B2B5CD241D3}" srcOrd="0" destOrd="0" presId="urn:microsoft.com/office/officeart/2005/8/layout/cycle1"/>
    <dgm:cxn modelId="{9F366A0A-42FE-4E7C-AB5F-D0BFE88176A0}" type="presParOf" srcId="{07F49460-9442-4BA7-801E-F4A2474878CB}" destId="{5A1E336F-554C-49B5-9563-BF3BE8C0E1A4}" srcOrd="1" destOrd="0" presId="urn:microsoft.com/office/officeart/2005/8/layout/cycle1"/>
    <dgm:cxn modelId="{BDCBC81A-60E2-4C18-8B0E-21B18774B138}" type="presParOf" srcId="{07F49460-9442-4BA7-801E-F4A2474878CB}" destId="{AA70C996-8A09-4D2B-BCAE-FBB396940008}" srcOrd="2" destOrd="0" presId="urn:microsoft.com/office/officeart/2005/8/layout/cycle1"/>
    <dgm:cxn modelId="{3D0133F3-C4D8-4CE5-BA8D-3F70E2F9F8A7}" type="presParOf" srcId="{07F49460-9442-4BA7-801E-F4A2474878CB}" destId="{0F5C9342-F353-459C-80D6-AF3235ED9F9F}" srcOrd="3" destOrd="0" presId="urn:microsoft.com/office/officeart/2005/8/layout/cycle1"/>
    <dgm:cxn modelId="{72CD092E-4D6F-4EF3-8D5A-9EAA27CC2BBA}" type="presParOf" srcId="{07F49460-9442-4BA7-801E-F4A2474878CB}" destId="{F05EFBD8-6181-478F-9C75-93ED68C47602}" srcOrd="4" destOrd="0" presId="urn:microsoft.com/office/officeart/2005/8/layout/cycle1"/>
    <dgm:cxn modelId="{1B8D8A02-BC46-44A5-98DB-B57CF965ADD4}" type="presParOf" srcId="{07F49460-9442-4BA7-801E-F4A2474878CB}" destId="{5684C5A5-FDD4-470C-AB2A-5327204FE76E}" srcOrd="5" destOrd="0" presId="urn:microsoft.com/office/officeart/2005/8/layout/cycle1"/>
    <dgm:cxn modelId="{C435F005-01AC-4284-822A-59D188BE7BCD}" type="presParOf" srcId="{07F49460-9442-4BA7-801E-F4A2474878CB}" destId="{FC8A546D-5930-4F46-AE1D-DD68970DC828}" srcOrd="6" destOrd="0" presId="urn:microsoft.com/office/officeart/2005/8/layout/cycle1"/>
    <dgm:cxn modelId="{6773FA6B-11E0-4715-BBBC-5752CBA3C56A}" type="presParOf" srcId="{07F49460-9442-4BA7-801E-F4A2474878CB}" destId="{048C462B-936D-4762-8454-8B0FB6471B02}" srcOrd="7" destOrd="0" presId="urn:microsoft.com/office/officeart/2005/8/layout/cycle1"/>
    <dgm:cxn modelId="{45F5DF4B-93F5-4191-BE72-B9AD7BF4F2ED}" type="presParOf" srcId="{07F49460-9442-4BA7-801E-F4A2474878CB}" destId="{080BCA17-2A3C-4359-A8EE-A5FF2392CAB5}" srcOrd="8" destOrd="0" presId="urn:microsoft.com/office/officeart/2005/8/layout/cycle1"/>
    <dgm:cxn modelId="{85AC234B-0E8A-45CF-AADC-98ED9081A8DA}" type="presParOf" srcId="{07F49460-9442-4BA7-801E-F4A2474878CB}" destId="{BB3DE429-6774-4E5F-9A59-638460E8105D}" srcOrd="9" destOrd="0" presId="urn:microsoft.com/office/officeart/2005/8/layout/cycle1"/>
    <dgm:cxn modelId="{6AD4F01D-483B-4E24-8A73-4DBF370FA50A}" type="presParOf" srcId="{07F49460-9442-4BA7-801E-F4A2474878CB}" destId="{2100D27C-54E9-4B2E-BFA5-866961898968}" srcOrd="10" destOrd="0" presId="urn:microsoft.com/office/officeart/2005/8/layout/cycle1"/>
    <dgm:cxn modelId="{EDF0E605-5CD6-48F3-B515-A9D4CD26C2DA}" type="presParOf" srcId="{07F49460-9442-4BA7-801E-F4A2474878CB}" destId="{E100683E-FC79-430C-85E6-BB9C86D0E424}" srcOrd="11" destOrd="0" presId="urn:microsoft.com/office/officeart/2005/8/layout/cycle1"/>
    <dgm:cxn modelId="{D7DE1923-028F-46DE-873F-12D09FE2E3E3}" type="presParOf" srcId="{07F49460-9442-4BA7-801E-F4A2474878CB}" destId="{FEF86D59-E4B1-4480-870E-AD39CEC40097}" srcOrd="12" destOrd="0" presId="urn:microsoft.com/office/officeart/2005/8/layout/cycle1"/>
    <dgm:cxn modelId="{FB704B52-FFC3-40DB-A8D7-ABE6C6A11A6E}" type="presParOf" srcId="{07F49460-9442-4BA7-801E-F4A2474878CB}" destId="{9E6C85E6-0996-4B51-8F69-4C65A753D57E}" srcOrd="13" destOrd="0" presId="urn:microsoft.com/office/officeart/2005/8/layout/cycle1"/>
    <dgm:cxn modelId="{A413E50A-B9AE-4428-8A8A-6E255128B96E}" type="presParOf" srcId="{07F49460-9442-4BA7-801E-F4A2474878CB}" destId="{8B551BCF-4F59-4135-A636-81F37420B744}" srcOrd="14" destOrd="0" presId="urn:microsoft.com/office/officeart/2005/8/layout/cycle1"/>
    <dgm:cxn modelId="{5D92817E-2C5E-4EC9-833F-6C23842C58AB}" type="presParOf" srcId="{07F49460-9442-4BA7-801E-F4A2474878CB}" destId="{AEAC80E7-2AE3-4999-8787-CCFE8C903608}" srcOrd="15" destOrd="0" presId="urn:microsoft.com/office/officeart/2005/8/layout/cycle1"/>
    <dgm:cxn modelId="{85B5C70E-F6FD-478E-B2AC-64B1F98B7B9A}" type="presParOf" srcId="{07F49460-9442-4BA7-801E-F4A2474878CB}" destId="{82A1579F-CDFC-4345-AFAD-5DA387F5831F}" srcOrd="16" destOrd="0" presId="urn:microsoft.com/office/officeart/2005/8/layout/cycle1"/>
    <dgm:cxn modelId="{E7007087-E96E-47D8-8CCA-207357B4CA88}" type="presParOf" srcId="{07F49460-9442-4BA7-801E-F4A2474878CB}" destId="{7214A25A-EA80-441F-83B5-58401503C624}" srcOrd="17"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0380A5-8128-4171-B692-7FD851036AFD}"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GB"/>
        </a:p>
      </dgm:t>
    </dgm:pt>
    <dgm:pt modelId="{9DDF63E9-7654-426C-822C-B36186ED74A8}">
      <dgm:prSet phldrT="[Text]" custT="1"/>
      <dgm:spPr>
        <a:solidFill>
          <a:srgbClr val="CC99FF"/>
        </a:solidFill>
        <a:ln>
          <a:noFill/>
        </a:ln>
        <a:effectLst>
          <a:outerShdw blurRad="152400" dist="317500" dir="5400000" sx="90000" sy="-19000" rotWithShape="0">
            <a:prstClr val="black">
              <a:alpha val="15000"/>
            </a:prstClr>
          </a:outerShdw>
        </a:effectLst>
        <a:scene3d>
          <a:camera prst="orthographicFront">
            <a:rot lat="0" lon="0" rev="0"/>
          </a:camera>
          <a:lightRig rig="balanced" dir="t">
            <a:rot lat="0" lon="0" rev="8700000"/>
          </a:lightRig>
        </a:scene3d>
        <a:sp3d>
          <a:bevelT w="190500" h="38100" prst="softRound"/>
        </a:sp3d>
      </dgm:spPr>
      <dgm:t>
        <a:bodyPr/>
        <a:lstStyle/>
        <a:p>
          <a:r>
            <a:rPr lang="en-GB" sz="1050" dirty="0" smtClean="0">
              <a:solidFill>
                <a:schemeClr val="accent1"/>
              </a:solidFill>
            </a:rPr>
            <a:t>Improving supplier access to public </a:t>
          </a:r>
          <a:r>
            <a:rPr lang="en-GB" sz="1050" dirty="0" smtClean="0">
              <a:solidFill>
                <a:schemeClr val="bg1"/>
              </a:solidFill>
            </a:rPr>
            <a:t>contracts</a:t>
          </a:r>
          <a:endParaRPr lang="en-GB" sz="1050" dirty="0">
            <a:solidFill>
              <a:schemeClr val="bg1"/>
            </a:solidFill>
          </a:endParaRPr>
        </a:p>
      </dgm:t>
    </dgm:pt>
    <dgm:pt modelId="{90038C4E-1D7F-4A6C-8680-0976CE650652}" type="parTrans" cxnId="{C9BA2683-D974-46F3-8ADC-3AF1A3959398}">
      <dgm:prSet/>
      <dgm:spPr/>
      <dgm:t>
        <a:bodyPr/>
        <a:lstStyle/>
        <a:p>
          <a:endParaRPr lang="en-GB" sz="1050">
            <a:solidFill>
              <a:schemeClr val="accent1"/>
            </a:solidFill>
          </a:endParaRPr>
        </a:p>
      </dgm:t>
    </dgm:pt>
    <dgm:pt modelId="{DAC2DB76-5BA8-48A3-8066-DD250FCB0140}" type="sibTrans" cxnId="{C9BA2683-D974-46F3-8ADC-3AF1A3959398}">
      <dgm:prSet/>
      <dgm:spPr/>
      <dgm:t>
        <a:bodyPr/>
        <a:lstStyle/>
        <a:p>
          <a:endParaRPr lang="en-GB" sz="1050">
            <a:solidFill>
              <a:schemeClr val="accent1"/>
            </a:solidFill>
          </a:endParaRPr>
        </a:p>
      </dgm:t>
    </dgm:pt>
    <dgm:pt modelId="{6B6505CB-E5A0-45AA-A6BE-C8D99686276F}">
      <dgm:prSet phldrT="[Text]" custT="1"/>
      <dgm:spPr>
        <a:solidFill>
          <a:srgbClr val="993366"/>
        </a:solidFill>
        <a:ln>
          <a:noFill/>
        </a:ln>
        <a:effectLst>
          <a:outerShdw blurRad="152400" dist="317500" dir="5400000" sx="90000" sy="-19000" rotWithShape="0">
            <a:prstClr val="black">
              <a:alpha val="15000"/>
            </a:prstClr>
          </a:outerShdw>
        </a:effectLst>
        <a:scene3d>
          <a:camera prst="orthographicFront">
            <a:rot lat="0" lon="0" rev="0"/>
          </a:camera>
          <a:lightRig rig="balanced" dir="t">
            <a:rot lat="0" lon="0" rev="8700000"/>
          </a:lightRig>
        </a:scene3d>
        <a:sp3d>
          <a:bevelT w="190500" h="38100" prst="softRound"/>
        </a:sp3d>
      </dgm:spPr>
      <dgm:t>
        <a:bodyPr/>
        <a:lstStyle/>
        <a:p>
          <a:r>
            <a:rPr lang="en-GB" sz="1050" dirty="0" smtClean="0">
              <a:solidFill>
                <a:schemeClr val="bg1"/>
              </a:solidFill>
            </a:rPr>
            <a:t>Delivering savings and benefits</a:t>
          </a:r>
          <a:endParaRPr lang="en-GB" sz="1050" dirty="0">
            <a:solidFill>
              <a:schemeClr val="bg1"/>
            </a:solidFill>
          </a:endParaRPr>
        </a:p>
      </dgm:t>
    </dgm:pt>
    <dgm:pt modelId="{B7225576-7435-4A91-8B67-C4BB56B755CE}" type="parTrans" cxnId="{525653A1-C5BA-4A0B-90AA-E73EC9372C87}">
      <dgm:prSet/>
      <dgm:spPr/>
      <dgm:t>
        <a:bodyPr/>
        <a:lstStyle/>
        <a:p>
          <a:endParaRPr lang="en-GB" sz="1050">
            <a:solidFill>
              <a:schemeClr val="accent1"/>
            </a:solidFill>
          </a:endParaRPr>
        </a:p>
      </dgm:t>
    </dgm:pt>
    <dgm:pt modelId="{D7241B53-C4E2-4EDC-915C-1CB0D532BA21}" type="sibTrans" cxnId="{525653A1-C5BA-4A0B-90AA-E73EC9372C87}">
      <dgm:prSet/>
      <dgm:spPr/>
      <dgm:t>
        <a:bodyPr/>
        <a:lstStyle/>
        <a:p>
          <a:endParaRPr lang="en-GB" sz="1050">
            <a:solidFill>
              <a:schemeClr val="accent1"/>
            </a:solidFill>
          </a:endParaRPr>
        </a:p>
      </dgm:t>
    </dgm:pt>
    <dgm:pt modelId="{FD9873BD-4F9E-402C-95B1-DAB8381DD94E}">
      <dgm:prSet custT="1"/>
      <dgm:spPr>
        <a:solidFill>
          <a:srgbClr val="CCFFCC"/>
        </a:solidFill>
        <a:ln>
          <a:noFill/>
        </a:ln>
        <a:effectLst>
          <a:outerShdw blurRad="152400" dist="317500" dir="5400000" sx="90000" sy="-19000" rotWithShape="0">
            <a:prstClr val="black">
              <a:alpha val="15000"/>
            </a:prstClr>
          </a:outerShdw>
        </a:effectLst>
        <a:scene3d>
          <a:camera prst="orthographicFront">
            <a:rot lat="0" lon="0" rev="0"/>
          </a:camera>
          <a:lightRig rig="balanced" dir="t">
            <a:rot lat="0" lon="0" rev="8700000"/>
          </a:lightRig>
        </a:scene3d>
        <a:sp3d>
          <a:bevelT w="190500" h="38100" prst="softRound"/>
        </a:sp3d>
      </dgm:spPr>
      <dgm:t>
        <a:bodyPr/>
        <a:lstStyle/>
        <a:p>
          <a:r>
            <a:rPr lang="en-GB" sz="1200" dirty="0" smtClean="0">
              <a:solidFill>
                <a:schemeClr val="accent1"/>
              </a:solidFill>
            </a:rPr>
            <a:t>Embedding sustainability in all we do</a:t>
          </a:r>
          <a:endParaRPr lang="en-GB" sz="1200" dirty="0">
            <a:solidFill>
              <a:schemeClr val="accent1"/>
            </a:solidFill>
          </a:endParaRPr>
        </a:p>
      </dgm:t>
    </dgm:pt>
    <dgm:pt modelId="{ED5F70A4-4004-4B02-B661-407C385F8E80}" type="parTrans" cxnId="{893B3990-B2EC-46BD-9BD3-ABE21A2E2293}">
      <dgm:prSet/>
      <dgm:spPr/>
      <dgm:t>
        <a:bodyPr/>
        <a:lstStyle/>
        <a:p>
          <a:endParaRPr lang="en-GB" sz="1050">
            <a:solidFill>
              <a:schemeClr val="accent1"/>
            </a:solidFill>
          </a:endParaRPr>
        </a:p>
      </dgm:t>
    </dgm:pt>
    <dgm:pt modelId="{FF966852-0352-46CF-B3FF-FF5AB8300F55}" type="sibTrans" cxnId="{893B3990-B2EC-46BD-9BD3-ABE21A2E2293}">
      <dgm:prSet/>
      <dgm:spPr/>
      <dgm:t>
        <a:bodyPr/>
        <a:lstStyle/>
        <a:p>
          <a:endParaRPr lang="en-GB" sz="1050">
            <a:solidFill>
              <a:schemeClr val="accent1"/>
            </a:solidFill>
          </a:endParaRPr>
        </a:p>
      </dgm:t>
    </dgm:pt>
    <dgm:pt modelId="{64701EAE-D3EC-401E-8912-D539B23BF7C1}">
      <dgm:prSet custT="1"/>
      <dgm:spPr>
        <a:solidFill>
          <a:srgbClr val="FFCC99"/>
        </a:solidFill>
        <a:ln>
          <a:noFill/>
        </a:ln>
        <a:effectLst>
          <a:outerShdw blurRad="152400" dist="317500" dir="5400000" sx="90000" sy="-19000" rotWithShape="0">
            <a:prstClr val="black">
              <a:alpha val="15000"/>
            </a:prstClr>
          </a:outerShdw>
        </a:effectLst>
        <a:scene3d>
          <a:camera prst="orthographicFront">
            <a:rot lat="0" lon="0" rev="0"/>
          </a:camera>
          <a:lightRig rig="balanced" dir="t">
            <a:rot lat="0" lon="0" rev="8700000"/>
          </a:lightRig>
        </a:scene3d>
        <a:sp3d>
          <a:bevelT w="190500" h="38100" prst="softRound"/>
        </a:sp3d>
      </dgm:spPr>
      <dgm:t>
        <a:bodyPr/>
        <a:lstStyle/>
        <a:p>
          <a:r>
            <a:rPr lang="en-GB" sz="1050" dirty="0" smtClean="0">
              <a:solidFill>
                <a:schemeClr val="accent1"/>
              </a:solidFill>
            </a:rPr>
            <a:t>Maximising efficiency &amp; collaboration</a:t>
          </a:r>
          <a:endParaRPr lang="en-GB" sz="1050" dirty="0">
            <a:solidFill>
              <a:schemeClr val="accent1"/>
            </a:solidFill>
          </a:endParaRPr>
        </a:p>
      </dgm:t>
    </dgm:pt>
    <dgm:pt modelId="{CD2B6609-095D-4B96-98FF-6D4A8330EB5B}" type="parTrans" cxnId="{46919F82-FBD4-40EA-8EA9-2F59C804E3C0}">
      <dgm:prSet/>
      <dgm:spPr/>
      <dgm:t>
        <a:bodyPr/>
        <a:lstStyle/>
        <a:p>
          <a:endParaRPr lang="en-GB" sz="1050">
            <a:solidFill>
              <a:schemeClr val="accent1"/>
            </a:solidFill>
          </a:endParaRPr>
        </a:p>
      </dgm:t>
    </dgm:pt>
    <dgm:pt modelId="{B133D43D-E4EE-4BAF-8F5E-FE778C7B4428}" type="sibTrans" cxnId="{46919F82-FBD4-40EA-8EA9-2F59C804E3C0}">
      <dgm:prSet/>
      <dgm:spPr/>
      <dgm:t>
        <a:bodyPr/>
        <a:lstStyle/>
        <a:p>
          <a:endParaRPr lang="en-GB" sz="1050">
            <a:solidFill>
              <a:schemeClr val="accent1"/>
            </a:solidFill>
          </a:endParaRPr>
        </a:p>
      </dgm:t>
    </dgm:pt>
    <dgm:pt modelId="{D1FE0552-9EA9-44E4-AD51-69486DE765E0}" type="pres">
      <dgm:prSet presAssocID="{EE0380A5-8128-4171-B692-7FD851036AFD}" presName="compositeShape" presStyleCnt="0">
        <dgm:presLayoutVars>
          <dgm:chMax val="9"/>
          <dgm:dir/>
          <dgm:resizeHandles val="exact"/>
        </dgm:presLayoutVars>
      </dgm:prSet>
      <dgm:spPr/>
      <dgm:t>
        <a:bodyPr/>
        <a:lstStyle/>
        <a:p>
          <a:endParaRPr lang="en-GB"/>
        </a:p>
      </dgm:t>
    </dgm:pt>
    <dgm:pt modelId="{7F381AB2-DF97-4E42-BCBF-345760E98C7D}" type="pres">
      <dgm:prSet presAssocID="{EE0380A5-8128-4171-B692-7FD851036AFD}" presName="triangle1" presStyleLbl="node1" presStyleIdx="0" presStyleCnt="4">
        <dgm:presLayoutVars>
          <dgm:bulletEnabled val="1"/>
        </dgm:presLayoutVars>
      </dgm:prSet>
      <dgm:spPr/>
      <dgm:t>
        <a:bodyPr/>
        <a:lstStyle/>
        <a:p>
          <a:endParaRPr lang="en-GB"/>
        </a:p>
      </dgm:t>
    </dgm:pt>
    <dgm:pt modelId="{6FB472C6-6E84-41A9-BF3A-8DB20FEA1260}" type="pres">
      <dgm:prSet presAssocID="{EE0380A5-8128-4171-B692-7FD851036AFD}" presName="triangle2" presStyleLbl="node1" presStyleIdx="1" presStyleCnt="4">
        <dgm:presLayoutVars>
          <dgm:bulletEnabled val="1"/>
        </dgm:presLayoutVars>
      </dgm:prSet>
      <dgm:spPr/>
      <dgm:t>
        <a:bodyPr/>
        <a:lstStyle/>
        <a:p>
          <a:endParaRPr lang="en-GB"/>
        </a:p>
      </dgm:t>
    </dgm:pt>
    <dgm:pt modelId="{2B6C9DEC-7589-433D-9FA0-3A1C29D4C255}" type="pres">
      <dgm:prSet presAssocID="{EE0380A5-8128-4171-B692-7FD851036AFD}" presName="triangle3" presStyleLbl="node1" presStyleIdx="2" presStyleCnt="4">
        <dgm:presLayoutVars>
          <dgm:bulletEnabled val="1"/>
        </dgm:presLayoutVars>
      </dgm:prSet>
      <dgm:spPr/>
      <dgm:t>
        <a:bodyPr/>
        <a:lstStyle/>
        <a:p>
          <a:endParaRPr lang="en-GB"/>
        </a:p>
      </dgm:t>
    </dgm:pt>
    <dgm:pt modelId="{31E698DE-DB73-4F38-9065-D7CCD9589313}" type="pres">
      <dgm:prSet presAssocID="{EE0380A5-8128-4171-B692-7FD851036AFD}" presName="triangle4" presStyleLbl="node1" presStyleIdx="3" presStyleCnt="4">
        <dgm:presLayoutVars>
          <dgm:bulletEnabled val="1"/>
        </dgm:presLayoutVars>
      </dgm:prSet>
      <dgm:spPr/>
      <dgm:t>
        <a:bodyPr/>
        <a:lstStyle/>
        <a:p>
          <a:endParaRPr lang="en-GB"/>
        </a:p>
      </dgm:t>
    </dgm:pt>
  </dgm:ptLst>
  <dgm:cxnLst>
    <dgm:cxn modelId="{7FCE1893-7A8E-4C83-84A2-C5BC9B938003}" type="presOf" srcId="{6B6505CB-E5A0-45AA-A6BE-C8D99686276F}" destId="{31E698DE-DB73-4F38-9065-D7CCD9589313}" srcOrd="0" destOrd="0" presId="urn:microsoft.com/office/officeart/2005/8/layout/pyramid4"/>
    <dgm:cxn modelId="{46919F82-FBD4-40EA-8EA9-2F59C804E3C0}" srcId="{EE0380A5-8128-4171-B692-7FD851036AFD}" destId="{64701EAE-D3EC-401E-8912-D539B23BF7C1}" srcOrd="1" destOrd="0" parTransId="{CD2B6609-095D-4B96-98FF-6D4A8330EB5B}" sibTransId="{B133D43D-E4EE-4BAF-8F5E-FE778C7B4428}"/>
    <dgm:cxn modelId="{893B3990-B2EC-46BD-9BD3-ABE21A2E2293}" srcId="{EE0380A5-8128-4171-B692-7FD851036AFD}" destId="{FD9873BD-4F9E-402C-95B1-DAB8381DD94E}" srcOrd="2" destOrd="0" parTransId="{ED5F70A4-4004-4B02-B661-407C385F8E80}" sibTransId="{FF966852-0352-46CF-B3FF-FF5AB8300F55}"/>
    <dgm:cxn modelId="{75015B34-EE60-4E05-8561-98C02404B087}" type="presOf" srcId="{9DDF63E9-7654-426C-822C-B36186ED74A8}" destId="{7F381AB2-DF97-4E42-BCBF-345760E98C7D}" srcOrd="0" destOrd="0" presId="urn:microsoft.com/office/officeart/2005/8/layout/pyramid4"/>
    <dgm:cxn modelId="{C539191C-DBAD-4AF0-83EA-157F2EB88A4F}" type="presOf" srcId="{FD9873BD-4F9E-402C-95B1-DAB8381DD94E}" destId="{2B6C9DEC-7589-433D-9FA0-3A1C29D4C255}" srcOrd="0" destOrd="0" presId="urn:microsoft.com/office/officeart/2005/8/layout/pyramid4"/>
    <dgm:cxn modelId="{C9BA2683-D974-46F3-8ADC-3AF1A3959398}" srcId="{EE0380A5-8128-4171-B692-7FD851036AFD}" destId="{9DDF63E9-7654-426C-822C-B36186ED74A8}" srcOrd="0" destOrd="0" parTransId="{90038C4E-1D7F-4A6C-8680-0976CE650652}" sibTransId="{DAC2DB76-5BA8-48A3-8066-DD250FCB0140}"/>
    <dgm:cxn modelId="{525653A1-C5BA-4A0B-90AA-E73EC9372C87}" srcId="{EE0380A5-8128-4171-B692-7FD851036AFD}" destId="{6B6505CB-E5A0-45AA-A6BE-C8D99686276F}" srcOrd="3" destOrd="0" parTransId="{B7225576-7435-4A91-8B67-C4BB56B755CE}" sibTransId="{D7241B53-C4E2-4EDC-915C-1CB0D532BA21}"/>
    <dgm:cxn modelId="{1729AF55-6ACC-4DE2-B4A4-F45D33F7022C}" type="presOf" srcId="{EE0380A5-8128-4171-B692-7FD851036AFD}" destId="{D1FE0552-9EA9-44E4-AD51-69486DE765E0}" srcOrd="0" destOrd="0" presId="urn:microsoft.com/office/officeart/2005/8/layout/pyramid4"/>
    <dgm:cxn modelId="{EBB6D37F-96CC-4E09-B559-C90440A33784}" type="presOf" srcId="{64701EAE-D3EC-401E-8912-D539B23BF7C1}" destId="{6FB472C6-6E84-41A9-BF3A-8DB20FEA1260}" srcOrd="0" destOrd="0" presId="urn:microsoft.com/office/officeart/2005/8/layout/pyramid4"/>
    <dgm:cxn modelId="{E3875D3B-188C-42B0-BE96-06C9C0CE1F10}" type="presParOf" srcId="{D1FE0552-9EA9-44E4-AD51-69486DE765E0}" destId="{7F381AB2-DF97-4E42-BCBF-345760E98C7D}" srcOrd="0" destOrd="0" presId="urn:microsoft.com/office/officeart/2005/8/layout/pyramid4"/>
    <dgm:cxn modelId="{659B331E-BA5A-489E-886E-0650EFFBFB78}" type="presParOf" srcId="{D1FE0552-9EA9-44E4-AD51-69486DE765E0}" destId="{6FB472C6-6E84-41A9-BF3A-8DB20FEA1260}" srcOrd="1" destOrd="0" presId="urn:microsoft.com/office/officeart/2005/8/layout/pyramid4"/>
    <dgm:cxn modelId="{E1147A82-DDA8-4F5F-9D6D-46EDA63A8533}" type="presParOf" srcId="{D1FE0552-9EA9-44E4-AD51-69486DE765E0}" destId="{2B6C9DEC-7589-433D-9FA0-3A1C29D4C255}" srcOrd="2" destOrd="0" presId="urn:microsoft.com/office/officeart/2005/8/layout/pyramid4"/>
    <dgm:cxn modelId="{53B6ED55-798F-4ADA-A848-BD220C66328F}" type="presParOf" srcId="{D1FE0552-9EA9-44E4-AD51-69486DE765E0}" destId="{31E698DE-DB73-4F38-9065-D7CCD9589313}"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24B0DCD-BE09-4E44-B741-31B8FD07D3AE}" type="doc">
      <dgm:prSet loTypeId="urn:microsoft.com/office/officeart/2005/8/layout/vList5" loCatId="list" qsTypeId="urn:microsoft.com/office/officeart/2005/8/quickstyle/simple1" qsCatId="simple" csTypeId="urn:microsoft.com/office/officeart/2005/8/colors/colorful1" csCatId="colorful" phldr="1"/>
      <dgm:spPr>
        <a:scene3d>
          <a:camera prst="orthographicFront">
            <a:rot lat="0" lon="0" rev="0"/>
          </a:camera>
          <a:lightRig rig="contrasting" dir="t">
            <a:rot lat="0" lon="0" rev="1500000"/>
          </a:lightRig>
        </a:scene3d>
      </dgm:spPr>
      <dgm:t>
        <a:bodyPr/>
        <a:lstStyle/>
        <a:p>
          <a:endParaRPr lang="en-GB"/>
        </a:p>
      </dgm:t>
    </dgm:pt>
    <dgm:pt modelId="{F2F28202-EB5C-4A3C-91F7-35F2E4D2D6B3}">
      <dgm:prSe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n-GB" sz="1600" dirty="0" smtClean="0"/>
            <a:t>Marrakesh approach</a:t>
          </a:r>
          <a:endParaRPr lang="en-GB" sz="1600" dirty="0"/>
        </a:p>
      </dgm:t>
    </dgm:pt>
    <dgm:pt modelId="{118E5A4D-107F-485B-8DC0-7B7AEFBCB8EB}" type="parTrans" cxnId="{D8C46243-ABC1-4AA1-99A6-F1F0B7E506C7}">
      <dgm:prSet/>
      <dgm:spPr/>
      <dgm:t>
        <a:bodyPr/>
        <a:lstStyle/>
        <a:p>
          <a:endParaRPr lang="en-GB" sz="1200"/>
        </a:p>
      </dgm:t>
    </dgm:pt>
    <dgm:pt modelId="{D3EDE303-63C0-4608-B443-365E969AA7D0}" type="sibTrans" cxnId="{D8C46243-ABC1-4AA1-99A6-F1F0B7E506C7}">
      <dgm:prSet/>
      <dgm:spPr/>
      <dgm:t>
        <a:bodyPr/>
        <a:lstStyle/>
        <a:p>
          <a:endParaRPr lang="en-GB" sz="1200"/>
        </a:p>
      </dgm:t>
    </dgm:pt>
    <dgm:pt modelId="{8C40E6CD-970A-4FEC-83F7-AA0198B10FE1}">
      <dgm:prSe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n-GB" sz="1400" dirty="0" smtClean="0"/>
            <a:t>300 public procurement professionals  trained</a:t>
          </a:r>
          <a:endParaRPr lang="en-GB" sz="1400" dirty="0"/>
        </a:p>
      </dgm:t>
    </dgm:pt>
    <dgm:pt modelId="{588C3EDA-9EA7-41D7-9648-BBBFBCF99632}" type="parTrans" cxnId="{AA84BD1F-7AAA-4A37-AB7F-04E100EC8304}">
      <dgm:prSet/>
      <dgm:spPr/>
      <dgm:t>
        <a:bodyPr/>
        <a:lstStyle/>
        <a:p>
          <a:endParaRPr lang="en-GB" sz="1200"/>
        </a:p>
      </dgm:t>
    </dgm:pt>
    <dgm:pt modelId="{561DC3E6-699C-4E5B-990A-89E1110D59B1}" type="sibTrans" cxnId="{AA84BD1F-7AAA-4A37-AB7F-04E100EC8304}">
      <dgm:prSet/>
      <dgm:spPr/>
      <dgm:t>
        <a:bodyPr/>
        <a:lstStyle/>
        <a:p>
          <a:endParaRPr lang="en-GB" sz="1200"/>
        </a:p>
      </dgm:t>
    </dgm:pt>
    <dgm:pt modelId="{14249ED7-5946-47A6-8653-8E96EB8523E7}">
      <dgm:prSe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n-GB" sz="1600" dirty="0" smtClean="0"/>
            <a:t>Community benefits </a:t>
          </a:r>
          <a:endParaRPr lang="en-GB" sz="1600" dirty="0"/>
        </a:p>
      </dgm:t>
    </dgm:pt>
    <dgm:pt modelId="{E75231E7-D834-4F78-A308-902817EE4D0F}" type="parTrans" cxnId="{74C662EB-6258-4B3B-B445-7CE016F9C026}">
      <dgm:prSet/>
      <dgm:spPr/>
      <dgm:t>
        <a:bodyPr/>
        <a:lstStyle/>
        <a:p>
          <a:endParaRPr lang="en-GB" sz="1200"/>
        </a:p>
      </dgm:t>
    </dgm:pt>
    <dgm:pt modelId="{F118C17A-9A28-4705-9A45-C7C022DF6579}" type="sibTrans" cxnId="{74C662EB-6258-4B3B-B445-7CE016F9C026}">
      <dgm:prSet/>
      <dgm:spPr/>
      <dgm:t>
        <a:bodyPr/>
        <a:lstStyle/>
        <a:p>
          <a:endParaRPr lang="en-GB" sz="1200"/>
        </a:p>
      </dgm:t>
    </dgm:pt>
    <dgm:pt modelId="{833F6ABA-524E-473A-AFF6-B59B0261ABE3}">
      <dgm:prSe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n-GB" sz="1600" dirty="0" smtClean="0"/>
            <a:t>Environmentally conscious</a:t>
          </a:r>
          <a:endParaRPr lang="en-GB" sz="1600" dirty="0"/>
        </a:p>
      </dgm:t>
    </dgm:pt>
    <dgm:pt modelId="{D65A127C-BAAA-40B4-9B30-F298C94D11B6}" type="parTrans" cxnId="{2BC41550-C87E-4E01-8C14-6AAD7A5419F7}">
      <dgm:prSet/>
      <dgm:spPr/>
      <dgm:t>
        <a:bodyPr/>
        <a:lstStyle/>
        <a:p>
          <a:endParaRPr lang="en-GB" sz="1200"/>
        </a:p>
      </dgm:t>
    </dgm:pt>
    <dgm:pt modelId="{92C4E889-284A-49A0-94E0-4080D5DC300E}" type="sibTrans" cxnId="{2BC41550-C87E-4E01-8C14-6AAD7A5419F7}">
      <dgm:prSet/>
      <dgm:spPr/>
      <dgm:t>
        <a:bodyPr/>
        <a:lstStyle/>
        <a:p>
          <a:endParaRPr lang="en-GB" sz="1200"/>
        </a:p>
      </dgm:t>
    </dgm:pt>
    <dgm:pt modelId="{41B0881C-23C0-4DB4-8B7D-D4838F55C7BF}">
      <dgm:prSe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n-GB" sz="1100" dirty="0" smtClean="0"/>
            <a:t> renewable power generation</a:t>
          </a:r>
          <a:endParaRPr lang="en-GB" sz="1100" dirty="0"/>
        </a:p>
      </dgm:t>
    </dgm:pt>
    <dgm:pt modelId="{E3D5D166-9917-41D0-B534-A9CC775C8B83}" type="parTrans" cxnId="{146F4608-1DFB-4B7C-9743-BECA8CD69732}">
      <dgm:prSet/>
      <dgm:spPr/>
      <dgm:t>
        <a:bodyPr/>
        <a:lstStyle/>
        <a:p>
          <a:endParaRPr lang="en-GB" sz="1200"/>
        </a:p>
      </dgm:t>
    </dgm:pt>
    <dgm:pt modelId="{8D132CA6-DA84-4CF6-9EA9-7BF9C76114B0}" type="sibTrans" cxnId="{146F4608-1DFB-4B7C-9743-BECA8CD69732}">
      <dgm:prSet/>
      <dgm:spPr/>
      <dgm:t>
        <a:bodyPr/>
        <a:lstStyle/>
        <a:p>
          <a:endParaRPr lang="en-GB" sz="1200"/>
        </a:p>
      </dgm:t>
    </dgm:pt>
    <dgm:pt modelId="{1797B281-0013-43E6-B2D8-A8E64F6B3671}">
      <dgm:prSe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n-GB" sz="1100" dirty="0" smtClean="0"/>
            <a:t> sell green electricity back to the grid</a:t>
          </a:r>
          <a:endParaRPr lang="en-GB" sz="1100" dirty="0"/>
        </a:p>
      </dgm:t>
    </dgm:pt>
    <dgm:pt modelId="{DB0C8D3E-C94E-478B-8329-BE8F9AECB8F7}" type="parTrans" cxnId="{BF03A8E7-451C-4376-AFC2-355429164F12}">
      <dgm:prSet/>
      <dgm:spPr/>
      <dgm:t>
        <a:bodyPr/>
        <a:lstStyle/>
        <a:p>
          <a:endParaRPr lang="en-GB" sz="1200"/>
        </a:p>
      </dgm:t>
    </dgm:pt>
    <dgm:pt modelId="{2AD619EC-D9F1-48EB-BADF-777C7F0B8754}" type="sibTrans" cxnId="{BF03A8E7-451C-4376-AFC2-355429164F12}">
      <dgm:prSet/>
      <dgm:spPr/>
      <dgm:t>
        <a:bodyPr/>
        <a:lstStyle/>
        <a:p>
          <a:endParaRPr lang="en-GB" sz="1200"/>
        </a:p>
      </dgm:t>
    </dgm:pt>
    <dgm:pt modelId="{E97C6462-B3A5-4921-852E-111D5D00AF7A}">
      <dgm:prSe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n-GB" sz="1400" dirty="0" smtClean="0"/>
            <a:t>Electricity</a:t>
          </a:r>
          <a:endParaRPr lang="en-GB" sz="1400" dirty="0"/>
        </a:p>
      </dgm:t>
    </dgm:pt>
    <dgm:pt modelId="{D7310E85-FDD1-45ED-B8EA-95C27FAF315C}" type="parTrans" cxnId="{76293C0C-EC13-445B-9FF2-F7869B12626D}">
      <dgm:prSet/>
      <dgm:spPr/>
      <dgm:t>
        <a:bodyPr/>
        <a:lstStyle/>
        <a:p>
          <a:endParaRPr lang="en-GB" sz="1600"/>
        </a:p>
      </dgm:t>
    </dgm:pt>
    <dgm:pt modelId="{BA22E7AC-ED24-4128-85CA-3F1157FB2A54}" type="sibTrans" cxnId="{76293C0C-EC13-445B-9FF2-F7869B12626D}">
      <dgm:prSet/>
      <dgm:spPr/>
      <dgm:t>
        <a:bodyPr/>
        <a:lstStyle/>
        <a:p>
          <a:endParaRPr lang="en-GB" sz="1600"/>
        </a:p>
      </dgm:t>
    </dgm:pt>
    <dgm:pt modelId="{0A0BA7BF-E08E-4CE0-9DD7-153F123722D9}">
      <dgm:prSe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lnSpc>
              <a:spcPct val="90000"/>
            </a:lnSpc>
          </a:pPr>
          <a:r>
            <a:rPr lang="en-GB" sz="1100" dirty="0" smtClean="0"/>
            <a:t> </a:t>
          </a:r>
          <a:r>
            <a:rPr lang="en-GB" sz="1200" dirty="0" smtClean="0"/>
            <a:t>Commonwealth Games 2014 </a:t>
          </a:r>
          <a:r>
            <a:rPr lang="en-GB" sz="1100" dirty="0" smtClean="0"/>
            <a:t/>
          </a:r>
          <a:br>
            <a:rPr lang="en-GB" sz="1100" dirty="0" smtClean="0"/>
          </a:br>
          <a:r>
            <a:rPr lang="en-GB" sz="1100" dirty="0" smtClean="0"/>
            <a:t>  	351 Jobs, 113 Apprentices</a:t>
          </a:r>
          <a:endParaRPr lang="en-GB" sz="1100" dirty="0"/>
        </a:p>
      </dgm:t>
    </dgm:pt>
    <dgm:pt modelId="{F5682FCC-2042-427E-8979-DC23CB2C6AF8}" type="parTrans" cxnId="{768DC6F0-D9FB-4167-9B2A-0B17E5493B55}">
      <dgm:prSet/>
      <dgm:spPr/>
      <dgm:t>
        <a:bodyPr/>
        <a:lstStyle/>
        <a:p>
          <a:endParaRPr lang="en-GB" sz="1600"/>
        </a:p>
      </dgm:t>
    </dgm:pt>
    <dgm:pt modelId="{2FE0636E-D7CF-4E0A-94D3-226AE3AF98B5}" type="sibTrans" cxnId="{768DC6F0-D9FB-4167-9B2A-0B17E5493B55}">
      <dgm:prSet/>
      <dgm:spPr/>
      <dgm:t>
        <a:bodyPr/>
        <a:lstStyle/>
        <a:p>
          <a:endParaRPr lang="en-GB" sz="1600"/>
        </a:p>
      </dgm:t>
    </dgm:pt>
    <dgm:pt modelId="{50907867-DFB3-4A7D-942A-E23809419955}">
      <dgm:prSe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lnSpc>
              <a:spcPct val="90000"/>
            </a:lnSpc>
          </a:pPr>
          <a:r>
            <a:rPr lang="en-GB" sz="1100" dirty="0" smtClean="0"/>
            <a:t>  </a:t>
          </a:r>
          <a:r>
            <a:rPr lang="en-GB" sz="1200" dirty="0" smtClean="0"/>
            <a:t>Glasgow Housing Association              	</a:t>
          </a:r>
          <a:r>
            <a:rPr lang="en-GB" sz="1100" dirty="0" smtClean="0"/>
            <a:t>577 Apprentices, 482 Trainees</a:t>
          </a:r>
          <a:endParaRPr lang="en-GB" sz="1100" dirty="0"/>
        </a:p>
      </dgm:t>
    </dgm:pt>
    <dgm:pt modelId="{309E754D-3DDC-4642-991A-92C8990C68E8}" type="parTrans" cxnId="{ED6DD1CB-C0D0-4898-8E55-F1B932C05646}">
      <dgm:prSet/>
      <dgm:spPr/>
      <dgm:t>
        <a:bodyPr/>
        <a:lstStyle/>
        <a:p>
          <a:endParaRPr lang="en-GB" sz="1600"/>
        </a:p>
      </dgm:t>
    </dgm:pt>
    <dgm:pt modelId="{C0883919-D558-43A1-B731-E68872C67FAC}" type="sibTrans" cxnId="{ED6DD1CB-C0D0-4898-8E55-F1B932C05646}">
      <dgm:prSet/>
      <dgm:spPr/>
      <dgm:t>
        <a:bodyPr/>
        <a:lstStyle/>
        <a:p>
          <a:endParaRPr lang="en-GB" sz="1600"/>
        </a:p>
      </dgm:t>
    </dgm:pt>
    <dgm:pt modelId="{0B09827B-B10A-4BBF-92B7-27932615E4A5}">
      <dgm:prSe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n-GB" sz="1100" dirty="0" smtClean="0"/>
            <a:t> energy efficiency measures</a:t>
          </a:r>
          <a:endParaRPr lang="en-GB" sz="1100" dirty="0"/>
        </a:p>
      </dgm:t>
    </dgm:pt>
    <dgm:pt modelId="{760FC0FC-F46E-4C8B-9E93-C6CD255B4DC0}" type="parTrans" cxnId="{9D1C4189-1FA0-4E2E-B51E-62E274F34F94}">
      <dgm:prSet/>
      <dgm:spPr/>
      <dgm:t>
        <a:bodyPr/>
        <a:lstStyle/>
        <a:p>
          <a:endParaRPr lang="en-GB" sz="1600"/>
        </a:p>
      </dgm:t>
    </dgm:pt>
    <dgm:pt modelId="{B5EEB005-53F1-4FF7-88C6-4287DB110F41}" type="sibTrans" cxnId="{9D1C4189-1FA0-4E2E-B51E-62E274F34F94}">
      <dgm:prSet/>
      <dgm:spPr/>
      <dgm:t>
        <a:bodyPr/>
        <a:lstStyle/>
        <a:p>
          <a:endParaRPr lang="en-GB" sz="1600"/>
        </a:p>
      </dgm:t>
    </dgm:pt>
    <dgm:pt modelId="{E809E40D-FDCB-418F-976A-B37261A0C1BB}">
      <dgm:prSe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n-GB" sz="1600" dirty="0" smtClean="0"/>
            <a:t>Socially responsible</a:t>
          </a:r>
          <a:endParaRPr lang="en-GB" sz="1200" dirty="0"/>
        </a:p>
      </dgm:t>
    </dgm:pt>
    <dgm:pt modelId="{49D088B2-CA69-4079-A0E2-D6C639C4DE99}" type="parTrans" cxnId="{0E7B050C-0A04-4878-AFB9-D7D168CEB1AF}">
      <dgm:prSet/>
      <dgm:spPr/>
      <dgm:t>
        <a:bodyPr/>
        <a:lstStyle/>
        <a:p>
          <a:endParaRPr lang="en-GB"/>
        </a:p>
      </dgm:t>
    </dgm:pt>
    <dgm:pt modelId="{3A80E073-5A08-402F-B0E6-55E15C4275E6}" type="sibTrans" cxnId="{0E7B050C-0A04-4878-AFB9-D7D168CEB1AF}">
      <dgm:prSet/>
      <dgm:spPr/>
      <dgm:t>
        <a:bodyPr/>
        <a:lstStyle/>
        <a:p>
          <a:endParaRPr lang="en-GB"/>
        </a:p>
      </dgm:t>
    </dgm:pt>
    <dgm:pt modelId="{DEF0E3EF-45AD-402B-82AB-A6EACFDA4A70}">
      <dgm:prSe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lnSpc>
              <a:spcPct val="90000"/>
            </a:lnSpc>
          </a:pPr>
          <a:r>
            <a:rPr lang="en-GB" sz="1400" dirty="0" smtClean="0"/>
            <a:t>3</a:t>
          </a:r>
          <a:r>
            <a:rPr lang="en-GB" sz="1400" b="0" dirty="0" smtClean="0"/>
            <a:t>500 Training opportunities</a:t>
          </a:r>
          <a:endParaRPr lang="en-GB" sz="1400" b="0" dirty="0"/>
        </a:p>
      </dgm:t>
    </dgm:pt>
    <dgm:pt modelId="{D29359FE-1B48-4AD9-8E8F-5435B511225D}" type="parTrans" cxnId="{8C794DBE-B1DF-4C43-B3C4-E527CD78D47B}">
      <dgm:prSet/>
      <dgm:spPr/>
      <dgm:t>
        <a:bodyPr/>
        <a:lstStyle/>
        <a:p>
          <a:endParaRPr lang="en-GB"/>
        </a:p>
      </dgm:t>
    </dgm:pt>
    <dgm:pt modelId="{91ACC960-BA14-4988-A387-BE4A891C5324}" type="sibTrans" cxnId="{8C794DBE-B1DF-4C43-B3C4-E527CD78D47B}">
      <dgm:prSet/>
      <dgm:spPr/>
      <dgm:t>
        <a:bodyPr/>
        <a:lstStyle/>
        <a:p>
          <a:endParaRPr lang="en-GB"/>
        </a:p>
      </dgm:t>
    </dgm:pt>
    <dgm:pt modelId="{D137D096-0CC2-4B22-AFB7-33138B995EBC}">
      <dgm:prSe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n-GB" sz="1400" dirty="0" smtClean="0"/>
            <a:t>Supported businesses</a:t>
          </a:r>
          <a:endParaRPr lang="en-GB" sz="1400" dirty="0"/>
        </a:p>
      </dgm:t>
    </dgm:pt>
    <dgm:pt modelId="{554A6EFA-AF1F-4E31-A7C6-F9F9F465A2A8}" type="parTrans" cxnId="{590CFA1D-3A2D-4B2C-83D1-A7D9C1F43352}">
      <dgm:prSet/>
      <dgm:spPr/>
      <dgm:t>
        <a:bodyPr/>
        <a:lstStyle/>
        <a:p>
          <a:endParaRPr lang="en-GB"/>
        </a:p>
      </dgm:t>
    </dgm:pt>
    <dgm:pt modelId="{FEEB9E7E-6389-4D10-83BB-13AE23AEE260}" type="sibTrans" cxnId="{590CFA1D-3A2D-4B2C-83D1-A7D9C1F43352}">
      <dgm:prSet/>
      <dgm:spPr/>
      <dgm:t>
        <a:bodyPr/>
        <a:lstStyle/>
        <a:p>
          <a:endParaRPr lang="en-GB"/>
        </a:p>
      </dgm:t>
    </dgm:pt>
    <dgm:pt modelId="{48FEE322-5706-4508-A9B5-DA384DE810B7}">
      <dgm:prSe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n-GB" sz="1100" dirty="0" smtClean="0"/>
            <a:t>Article 19 National Framework</a:t>
          </a:r>
          <a:endParaRPr lang="en-GB" sz="1100" dirty="0"/>
        </a:p>
      </dgm:t>
    </dgm:pt>
    <dgm:pt modelId="{F6356514-603D-423F-AB21-67DF7758D635}" type="parTrans" cxnId="{B48C1509-D786-4A37-8917-A260FE10CC95}">
      <dgm:prSet/>
      <dgm:spPr/>
      <dgm:t>
        <a:bodyPr/>
        <a:lstStyle/>
        <a:p>
          <a:endParaRPr lang="en-GB"/>
        </a:p>
      </dgm:t>
    </dgm:pt>
    <dgm:pt modelId="{DFAA7722-2073-4791-9073-BE7336CEDD77}" type="sibTrans" cxnId="{B48C1509-D786-4A37-8917-A260FE10CC95}">
      <dgm:prSet/>
      <dgm:spPr/>
      <dgm:t>
        <a:bodyPr/>
        <a:lstStyle/>
        <a:p>
          <a:endParaRPr lang="en-GB"/>
        </a:p>
      </dgm:t>
    </dgm:pt>
    <dgm:pt modelId="{11C85734-0D99-4401-B7DA-7DD55AE43970}">
      <dgm:prSe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n-GB" sz="1100" dirty="0" smtClean="0"/>
            <a:t>11 suppliers, up to £</a:t>
          </a:r>
          <a:r>
            <a:rPr lang="en-GB" sz="1100" dirty="0" err="1" smtClean="0"/>
            <a:t>5m</a:t>
          </a:r>
          <a:r>
            <a:rPr lang="en-GB" sz="1100" dirty="0" smtClean="0"/>
            <a:t> a year </a:t>
          </a:r>
          <a:endParaRPr lang="en-GB" sz="1100" dirty="0"/>
        </a:p>
      </dgm:t>
    </dgm:pt>
    <dgm:pt modelId="{2727E507-8436-4F74-A41D-ADFF37FA0C49}" type="parTrans" cxnId="{F066A44F-BD6D-40CC-99BC-9865F4AF9AA4}">
      <dgm:prSet/>
      <dgm:spPr/>
      <dgm:t>
        <a:bodyPr/>
        <a:lstStyle/>
        <a:p>
          <a:endParaRPr lang="en-GB"/>
        </a:p>
      </dgm:t>
    </dgm:pt>
    <dgm:pt modelId="{D4EDE850-BB87-42EB-967A-72A2C0AD36E3}" type="sibTrans" cxnId="{F066A44F-BD6D-40CC-99BC-9865F4AF9AA4}">
      <dgm:prSet/>
      <dgm:spPr/>
      <dgm:t>
        <a:bodyPr/>
        <a:lstStyle/>
        <a:p>
          <a:endParaRPr lang="en-GB"/>
        </a:p>
      </dgm:t>
    </dgm:pt>
    <dgm:pt modelId="{D61EE0D5-20FD-48AE-BC43-79E291124FC6}">
      <dgm:prSe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lnSpc>
              <a:spcPct val="90000"/>
            </a:lnSpc>
          </a:pPr>
          <a:endParaRPr lang="en-GB" sz="1100" dirty="0"/>
        </a:p>
      </dgm:t>
    </dgm:pt>
    <dgm:pt modelId="{C2818602-2DE9-49E5-B89D-66DD83A63808}" type="parTrans" cxnId="{A6D8BBC4-2391-4287-A617-3FDC34419192}">
      <dgm:prSet/>
      <dgm:spPr/>
      <dgm:t>
        <a:bodyPr/>
        <a:lstStyle/>
        <a:p>
          <a:endParaRPr lang="en-GB"/>
        </a:p>
      </dgm:t>
    </dgm:pt>
    <dgm:pt modelId="{DCAD10E1-C66D-4BDE-96A3-FE72CB3CBDD2}" type="sibTrans" cxnId="{A6D8BBC4-2391-4287-A617-3FDC34419192}">
      <dgm:prSet/>
      <dgm:spPr/>
      <dgm:t>
        <a:bodyPr/>
        <a:lstStyle/>
        <a:p>
          <a:endParaRPr lang="en-GB"/>
        </a:p>
      </dgm:t>
    </dgm:pt>
    <dgm:pt modelId="{2EDD05AA-6015-46E0-B792-821F5AEC4BF9}" type="pres">
      <dgm:prSet presAssocID="{424B0DCD-BE09-4E44-B741-31B8FD07D3AE}" presName="Name0" presStyleCnt="0">
        <dgm:presLayoutVars>
          <dgm:dir/>
          <dgm:animLvl val="lvl"/>
          <dgm:resizeHandles val="exact"/>
        </dgm:presLayoutVars>
      </dgm:prSet>
      <dgm:spPr/>
      <dgm:t>
        <a:bodyPr/>
        <a:lstStyle/>
        <a:p>
          <a:endParaRPr lang="en-GB"/>
        </a:p>
      </dgm:t>
    </dgm:pt>
    <dgm:pt modelId="{7DCCE689-00DB-44DC-986C-1B791F8E4362}" type="pres">
      <dgm:prSet presAssocID="{F2F28202-EB5C-4A3C-91F7-35F2E4D2D6B3}" presName="linNod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61DFBC3B-1421-439C-B683-2C86D09ED069}" type="pres">
      <dgm:prSet presAssocID="{F2F28202-EB5C-4A3C-91F7-35F2E4D2D6B3}" presName="parentText" presStyleLbl="node1" presStyleIdx="0" presStyleCnt="4" custScaleX="100166" custScaleY="47259">
        <dgm:presLayoutVars>
          <dgm:chMax val="1"/>
          <dgm:bulletEnabled val="1"/>
        </dgm:presLayoutVars>
      </dgm:prSet>
      <dgm:spPr/>
      <dgm:t>
        <a:bodyPr/>
        <a:lstStyle/>
        <a:p>
          <a:endParaRPr lang="en-GB"/>
        </a:p>
      </dgm:t>
    </dgm:pt>
    <dgm:pt modelId="{00F3EF0E-F022-400C-B80C-EDDA34A2736A}" type="pres">
      <dgm:prSet presAssocID="{F2F28202-EB5C-4A3C-91F7-35F2E4D2D6B3}" presName="descendantText" presStyleLbl="alignAccFollowNode1" presStyleIdx="0" presStyleCnt="4" custScaleY="66397">
        <dgm:presLayoutVars>
          <dgm:bulletEnabled val="1"/>
        </dgm:presLayoutVars>
      </dgm:prSet>
      <dgm:spPr/>
      <dgm:t>
        <a:bodyPr/>
        <a:lstStyle/>
        <a:p>
          <a:endParaRPr lang="en-GB"/>
        </a:p>
      </dgm:t>
    </dgm:pt>
    <dgm:pt modelId="{F1C48BDE-4BEF-4F14-8541-B7B8D09EF0E8}" type="pres">
      <dgm:prSet presAssocID="{D3EDE303-63C0-4608-B443-365E969AA7D0}" presName="sp"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C2E8BF5C-B50B-433C-9103-3F615D638CEE}" type="pres">
      <dgm:prSet presAssocID="{14249ED7-5946-47A6-8653-8E96EB8523E7}" presName="linNod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90CD09E9-FD21-404C-94C2-DFE34A762E2B}" type="pres">
      <dgm:prSet presAssocID="{14249ED7-5946-47A6-8653-8E96EB8523E7}" presName="parentText" presStyleLbl="node1" presStyleIdx="1" presStyleCnt="4" custScaleX="100454" custScaleY="47259">
        <dgm:presLayoutVars>
          <dgm:chMax val="1"/>
          <dgm:bulletEnabled val="1"/>
        </dgm:presLayoutVars>
      </dgm:prSet>
      <dgm:spPr/>
      <dgm:t>
        <a:bodyPr/>
        <a:lstStyle/>
        <a:p>
          <a:endParaRPr lang="en-GB"/>
        </a:p>
      </dgm:t>
    </dgm:pt>
    <dgm:pt modelId="{C9F9B02C-6350-4840-AB43-BA4F3AD56CA8}" type="pres">
      <dgm:prSet presAssocID="{14249ED7-5946-47A6-8653-8E96EB8523E7}" presName="descendantText" presStyleLbl="alignAccFollowNode1" presStyleIdx="1" presStyleCnt="4" custScaleX="100121" custScaleY="75606" custLinFactNeighborX="8516" custLinFactNeighborY="2278">
        <dgm:presLayoutVars>
          <dgm:bulletEnabled val="1"/>
        </dgm:presLayoutVars>
      </dgm:prSet>
      <dgm:spPr/>
      <dgm:t>
        <a:bodyPr/>
        <a:lstStyle/>
        <a:p>
          <a:endParaRPr lang="en-GB"/>
        </a:p>
      </dgm:t>
    </dgm:pt>
    <dgm:pt modelId="{1D899D55-75BE-475A-9EFC-33B43E558599}" type="pres">
      <dgm:prSet presAssocID="{F118C17A-9A28-4705-9A45-C7C022DF6579}" presName="sp"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1F3933DD-1B2C-4D83-9931-4AC576F6EC21}" type="pres">
      <dgm:prSet presAssocID="{833F6ABA-524E-473A-AFF6-B59B0261ABE3}" presName="linNod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F50CADA3-6615-4E47-92FF-B2C70AB6F62E}" type="pres">
      <dgm:prSet presAssocID="{833F6ABA-524E-473A-AFF6-B59B0261ABE3}" presName="parentText" presStyleLbl="node1" presStyleIdx="2" presStyleCnt="4" custScaleX="102086" custScaleY="47259">
        <dgm:presLayoutVars>
          <dgm:chMax val="1"/>
          <dgm:bulletEnabled val="1"/>
        </dgm:presLayoutVars>
      </dgm:prSet>
      <dgm:spPr/>
      <dgm:t>
        <a:bodyPr/>
        <a:lstStyle/>
        <a:p>
          <a:endParaRPr lang="en-GB"/>
        </a:p>
      </dgm:t>
    </dgm:pt>
    <dgm:pt modelId="{ECC3E7F6-993A-40C4-B090-D49279FD9B25}" type="pres">
      <dgm:prSet presAssocID="{833F6ABA-524E-473A-AFF6-B59B0261ABE3}" presName="descendantText" presStyleLbl="alignAccFollowNode1" presStyleIdx="2" presStyleCnt="4" custScaleY="70681">
        <dgm:presLayoutVars>
          <dgm:bulletEnabled val="1"/>
        </dgm:presLayoutVars>
      </dgm:prSet>
      <dgm:spPr/>
      <dgm:t>
        <a:bodyPr/>
        <a:lstStyle/>
        <a:p>
          <a:endParaRPr lang="en-GB"/>
        </a:p>
      </dgm:t>
    </dgm:pt>
    <dgm:pt modelId="{832DDE4C-2CA9-43A0-97C3-76919CF1F425}" type="pres">
      <dgm:prSet presAssocID="{92C4E889-284A-49A0-94E0-4080D5DC300E}" presName="sp" presStyleCnt="0"/>
      <dgm:spPr/>
    </dgm:pt>
    <dgm:pt modelId="{D063DC75-3DE9-49AB-A920-49008A575F07}" type="pres">
      <dgm:prSet presAssocID="{E809E40D-FDCB-418F-976A-B37261A0C1BB}" presName="linNode" presStyleCnt="0"/>
      <dgm:spPr/>
    </dgm:pt>
    <dgm:pt modelId="{2616B22C-6FD4-4BB0-A04B-B87AFFC8C72B}" type="pres">
      <dgm:prSet presAssocID="{E809E40D-FDCB-418F-976A-B37261A0C1BB}" presName="parentText" presStyleLbl="node1" presStyleIdx="3" presStyleCnt="4" custScaleX="100454" custScaleY="47259">
        <dgm:presLayoutVars>
          <dgm:chMax val="1"/>
          <dgm:bulletEnabled val="1"/>
        </dgm:presLayoutVars>
      </dgm:prSet>
      <dgm:spPr/>
      <dgm:t>
        <a:bodyPr/>
        <a:lstStyle/>
        <a:p>
          <a:endParaRPr lang="en-GB"/>
        </a:p>
      </dgm:t>
    </dgm:pt>
    <dgm:pt modelId="{57AB0063-9E09-4BFE-A313-61EF33D04974}" type="pres">
      <dgm:prSet presAssocID="{E809E40D-FDCB-418F-976A-B37261A0C1BB}" presName="descendantText" presStyleLbl="alignAccFollowNode1" presStyleIdx="3" presStyleCnt="4" custScaleY="66934">
        <dgm:presLayoutVars>
          <dgm:bulletEnabled val="1"/>
        </dgm:presLayoutVars>
      </dgm:prSet>
      <dgm:spPr/>
      <dgm:t>
        <a:bodyPr/>
        <a:lstStyle/>
        <a:p>
          <a:endParaRPr lang="en-GB"/>
        </a:p>
      </dgm:t>
    </dgm:pt>
  </dgm:ptLst>
  <dgm:cxnLst>
    <dgm:cxn modelId="{D8C46243-ABC1-4AA1-99A6-F1F0B7E506C7}" srcId="{424B0DCD-BE09-4E44-B741-31B8FD07D3AE}" destId="{F2F28202-EB5C-4A3C-91F7-35F2E4D2D6B3}" srcOrd="0" destOrd="0" parTransId="{118E5A4D-107F-485B-8DC0-7B7AEFBCB8EB}" sibTransId="{D3EDE303-63C0-4608-B443-365E969AA7D0}"/>
    <dgm:cxn modelId="{590CFA1D-3A2D-4B2C-83D1-A7D9C1F43352}" srcId="{E809E40D-FDCB-418F-976A-B37261A0C1BB}" destId="{D137D096-0CC2-4B22-AFB7-33138B995EBC}" srcOrd="0" destOrd="0" parTransId="{554A6EFA-AF1F-4E31-A7C6-F9F9F465A2A8}" sibTransId="{FEEB9E7E-6389-4D10-83BB-13AE23AEE260}"/>
    <dgm:cxn modelId="{0E4F9317-CA32-45DF-81BA-C63910E6BC22}" type="presOf" srcId="{41B0881C-23C0-4DB4-8B7D-D4838F55C7BF}" destId="{ECC3E7F6-993A-40C4-B090-D49279FD9B25}" srcOrd="0" destOrd="2" presId="urn:microsoft.com/office/officeart/2005/8/layout/vList5"/>
    <dgm:cxn modelId="{BF03A8E7-451C-4376-AFC2-355429164F12}" srcId="{0B09827B-B10A-4BBF-92B7-27932615E4A5}" destId="{1797B281-0013-43E6-B2D8-A8E64F6B3671}" srcOrd="1" destOrd="0" parTransId="{DB0C8D3E-C94E-478B-8329-BE8F9AECB8F7}" sibTransId="{2AD619EC-D9F1-48EB-BADF-777C7F0B8754}"/>
    <dgm:cxn modelId="{2BC41550-C87E-4E01-8C14-6AAD7A5419F7}" srcId="{424B0DCD-BE09-4E44-B741-31B8FD07D3AE}" destId="{833F6ABA-524E-473A-AFF6-B59B0261ABE3}" srcOrd="2" destOrd="0" parTransId="{D65A127C-BAAA-40B4-9B30-F298C94D11B6}" sibTransId="{92C4E889-284A-49A0-94E0-4080D5DC300E}"/>
    <dgm:cxn modelId="{2877DCEF-4D8D-4619-B45E-3FCFA0965E89}" type="presOf" srcId="{8C40E6CD-970A-4FEC-83F7-AA0198B10FE1}" destId="{00F3EF0E-F022-400C-B80C-EDDA34A2736A}" srcOrd="0" destOrd="0" presId="urn:microsoft.com/office/officeart/2005/8/layout/vList5"/>
    <dgm:cxn modelId="{54595FAD-F37C-4084-BD05-45C3ABFF96D5}" type="presOf" srcId="{D137D096-0CC2-4B22-AFB7-33138B995EBC}" destId="{57AB0063-9E09-4BFE-A313-61EF33D04974}" srcOrd="0" destOrd="0" presId="urn:microsoft.com/office/officeart/2005/8/layout/vList5"/>
    <dgm:cxn modelId="{AA84BD1F-7AAA-4A37-AB7F-04E100EC8304}" srcId="{F2F28202-EB5C-4A3C-91F7-35F2E4D2D6B3}" destId="{8C40E6CD-970A-4FEC-83F7-AA0198B10FE1}" srcOrd="0" destOrd="0" parTransId="{588C3EDA-9EA7-41D7-9648-BBBFBCF99632}" sibTransId="{561DC3E6-699C-4E5B-990A-89E1110D59B1}"/>
    <dgm:cxn modelId="{332C2E00-5552-4A7A-B63E-7049D8E11D00}" type="presOf" srcId="{0A0BA7BF-E08E-4CE0-9DD7-153F123722D9}" destId="{C9F9B02C-6350-4840-AB43-BA4F3AD56CA8}" srcOrd="0" destOrd="1" presId="urn:microsoft.com/office/officeart/2005/8/layout/vList5"/>
    <dgm:cxn modelId="{CDE8BF20-724F-4B85-BFA9-E0AD64F5D587}" type="presOf" srcId="{11C85734-0D99-4401-B7DA-7DD55AE43970}" destId="{57AB0063-9E09-4BFE-A313-61EF33D04974}" srcOrd="0" destOrd="2" presId="urn:microsoft.com/office/officeart/2005/8/layout/vList5"/>
    <dgm:cxn modelId="{63002128-BBD6-49E6-ABE9-419112E3FE3C}" type="presOf" srcId="{0B09827B-B10A-4BBF-92B7-27932615E4A5}" destId="{ECC3E7F6-993A-40C4-B090-D49279FD9B25}" srcOrd="0" destOrd="1" presId="urn:microsoft.com/office/officeart/2005/8/layout/vList5"/>
    <dgm:cxn modelId="{136C0B33-CE19-46EB-8991-770443B4E851}" type="presOf" srcId="{DEF0E3EF-45AD-402B-82AB-A6EACFDA4A70}" destId="{C9F9B02C-6350-4840-AB43-BA4F3AD56CA8}" srcOrd="0" destOrd="0" presId="urn:microsoft.com/office/officeart/2005/8/layout/vList5"/>
    <dgm:cxn modelId="{FDC018DF-B102-46C4-A96E-2106AF5D8967}" type="presOf" srcId="{E809E40D-FDCB-418F-976A-B37261A0C1BB}" destId="{2616B22C-6FD4-4BB0-A04B-B87AFFC8C72B}" srcOrd="0" destOrd="0" presId="urn:microsoft.com/office/officeart/2005/8/layout/vList5"/>
    <dgm:cxn modelId="{ED7799E5-A63E-4175-A0A9-25C01560FE1E}" type="presOf" srcId="{14249ED7-5946-47A6-8653-8E96EB8523E7}" destId="{90CD09E9-FD21-404C-94C2-DFE34A762E2B}" srcOrd="0" destOrd="0" presId="urn:microsoft.com/office/officeart/2005/8/layout/vList5"/>
    <dgm:cxn modelId="{146F4608-1DFB-4B7C-9743-BECA8CD69732}" srcId="{0B09827B-B10A-4BBF-92B7-27932615E4A5}" destId="{41B0881C-23C0-4DB4-8B7D-D4838F55C7BF}" srcOrd="0" destOrd="0" parTransId="{E3D5D166-9917-41D0-B534-A9CC775C8B83}" sibTransId="{8D132CA6-DA84-4CF6-9EA9-7BF9C76114B0}"/>
    <dgm:cxn modelId="{04B1F6C7-41A6-4B33-8C3E-9BDC9A6E2AB6}" type="presOf" srcId="{1797B281-0013-43E6-B2D8-A8E64F6B3671}" destId="{ECC3E7F6-993A-40C4-B090-D49279FD9B25}" srcOrd="0" destOrd="3" presId="urn:microsoft.com/office/officeart/2005/8/layout/vList5"/>
    <dgm:cxn modelId="{76293C0C-EC13-445B-9FF2-F7869B12626D}" srcId="{833F6ABA-524E-473A-AFF6-B59B0261ABE3}" destId="{E97C6462-B3A5-4921-852E-111D5D00AF7A}" srcOrd="0" destOrd="0" parTransId="{D7310E85-FDD1-45ED-B8EA-95C27FAF315C}" sibTransId="{BA22E7AC-ED24-4128-85CA-3F1157FB2A54}"/>
    <dgm:cxn modelId="{ED6DD1CB-C0D0-4898-8E55-F1B932C05646}" srcId="{14249ED7-5946-47A6-8653-8E96EB8523E7}" destId="{50907867-DFB3-4A7D-942A-E23809419955}" srcOrd="3" destOrd="0" parTransId="{309E754D-3DDC-4642-991A-92C8990C68E8}" sibTransId="{C0883919-D558-43A1-B731-E68872C67FAC}"/>
    <dgm:cxn modelId="{768DC6F0-D9FB-4167-9B2A-0B17E5493B55}" srcId="{14249ED7-5946-47A6-8653-8E96EB8523E7}" destId="{0A0BA7BF-E08E-4CE0-9DD7-153F123722D9}" srcOrd="1" destOrd="0" parTransId="{F5682FCC-2042-427E-8979-DC23CB2C6AF8}" sibTransId="{2FE0636E-D7CF-4E0A-94D3-226AE3AF98B5}"/>
    <dgm:cxn modelId="{AD9B5FE7-1B95-4D4D-AE7A-62B8668ABBBC}" type="presOf" srcId="{48FEE322-5706-4508-A9B5-DA384DE810B7}" destId="{57AB0063-9E09-4BFE-A313-61EF33D04974}" srcOrd="0" destOrd="1" presId="urn:microsoft.com/office/officeart/2005/8/layout/vList5"/>
    <dgm:cxn modelId="{1EB0FE40-BD17-44CB-BE3C-F1D7587EDFFA}" type="presOf" srcId="{E97C6462-B3A5-4921-852E-111D5D00AF7A}" destId="{ECC3E7F6-993A-40C4-B090-D49279FD9B25}" srcOrd="0" destOrd="0" presId="urn:microsoft.com/office/officeart/2005/8/layout/vList5"/>
    <dgm:cxn modelId="{765FE952-543B-438E-BE76-EBFEDF18253E}" type="presOf" srcId="{424B0DCD-BE09-4E44-B741-31B8FD07D3AE}" destId="{2EDD05AA-6015-46E0-B792-821F5AEC4BF9}" srcOrd="0" destOrd="0" presId="urn:microsoft.com/office/officeart/2005/8/layout/vList5"/>
    <dgm:cxn modelId="{9D1C4189-1FA0-4E2E-B51E-62E274F34F94}" srcId="{833F6ABA-524E-473A-AFF6-B59B0261ABE3}" destId="{0B09827B-B10A-4BBF-92B7-27932615E4A5}" srcOrd="1" destOrd="0" parTransId="{760FC0FC-F46E-4C8B-9E93-C6CD255B4DC0}" sibTransId="{B5EEB005-53F1-4FF7-88C6-4287DB110F41}"/>
    <dgm:cxn modelId="{FAEFDB37-7934-4C5C-8E74-0EC1E0BB3D2E}" type="presOf" srcId="{833F6ABA-524E-473A-AFF6-B59B0261ABE3}" destId="{F50CADA3-6615-4E47-92FF-B2C70AB6F62E}" srcOrd="0" destOrd="0" presId="urn:microsoft.com/office/officeart/2005/8/layout/vList5"/>
    <dgm:cxn modelId="{A6D8BBC4-2391-4287-A617-3FDC34419192}" srcId="{14249ED7-5946-47A6-8653-8E96EB8523E7}" destId="{D61EE0D5-20FD-48AE-BC43-79E291124FC6}" srcOrd="2" destOrd="0" parTransId="{C2818602-2DE9-49E5-B89D-66DD83A63808}" sibTransId="{DCAD10E1-C66D-4BDE-96A3-FE72CB3CBDD2}"/>
    <dgm:cxn modelId="{8C794DBE-B1DF-4C43-B3C4-E527CD78D47B}" srcId="{14249ED7-5946-47A6-8653-8E96EB8523E7}" destId="{DEF0E3EF-45AD-402B-82AB-A6EACFDA4A70}" srcOrd="0" destOrd="0" parTransId="{D29359FE-1B48-4AD9-8E8F-5435B511225D}" sibTransId="{91ACC960-BA14-4988-A387-BE4A891C5324}"/>
    <dgm:cxn modelId="{74C662EB-6258-4B3B-B445-7CE016F9C026}" srcId="{424B0DCD-BE09-4E44-B741-31B8FD07D3AE}" destId="{14249ED7-5946-47A6-8653-8E96EB8523E7}" srcOrd="1" destOrd="0" parTransId="{E75231E7-D834-4F78-A308-902817EE4D0F}" sibTransId="{F118C17A-9A28-4705-9A45-C7C022DF6579}"/>
    <dgm:cxn modelId="{F066A44F-BD6D-40CC-99BC-9865F4AF9AA4}" srcId="{D137D096-0CC2-4B22-AFB7-33138B995EBC}" destId="{11C85734-0D99-4401-B7DA-7DD55AE43970}" srcOrd="1" destOrd="0" parTransId="{2727E507-8436-4F74-A41D-ADFF37FA0C49}" sibTransId="{D4EDE850-BB87-42EB-967A-72A2C0AD36E3}"/>
    <dgm:cxn modelId="{B48C1509-D786-4A37-8917-A260FE10CC95}" srcId="{D137D096-0CC2-4B22-AFB7-33138B995EBC}" destId="{48FEE322-5706-4508-A9B5-DA384DE810B7}" srcOrd="0" destOrd="0" parTransId="{F6356514-603D-423F-AB21-67DF7758D635}" sibTransId="{DFAA7722-2073-4791-9073-BE7336CEDD77}"/>
    <dgm:cxn modelId="{0E7B050C-0A04-4878-AFB9-D7D168CEB1AF}" srcId="{424B0DCD-BE09-4E44-B741-31B8FD07D3AE}" destId="{E809E40D-FDCB-418F-976A-B37261A0C1BB}" srcOrd="3" destOrd="0" parTransId="{49D088B2-CA69-4079-A0E2-D6C639C4DE99}" sibTransId="{3A80E073-5A08-402F-B0E6-55E15C4275E6}"/>
    <dgm:cxn modelId="{70431A85-C2AC-4551-8786-43824301C0A6}" type="presOf" srcId="{50907867-DFB3-4A7D-942A-E23809419955}" destId="{C9F9B02C-6350-4840-AB43-BA4F3AD56CA8}" srcOrd="0" destOrd="3" presId="urn:microsoft.com/office/officeart/2005/8/layout/vList5"/>
    <dgm:cxn modelId="{627543F1-D37E-4588-A053-87EEFA10CD4F}" type="presOf" srcId="{D61EE0D5-20FD-48AE-BC43-79E291124FC6}" destId="{C9F9B02C-6350-4840-AB43-BA4F3AD56CA8}" srcOrd="0" destOrd="2" presId="urn:microsoft.com/office/officeart/2005/8/layout/vList5"/>
    <dgm:cxn modelId="{E9331653-1878-4241-9F52-59689C9FF21F}" type="presOf" srcId="{F2F28202-EB5C-4A3C-91F7-35F2E4D2D6B3}" destId="{61DFBC3B-1421-439C-B683-2C86D09ED069}" srcOrd="0" destOrd="0" presId="urn:microsoft.com/office/officeart/2005/8/layout/vList5"/>
    <dgm:cxn modelId="{F32FEE99-5705-41F4-A5A7-38D13686536E}" type="presParOf" srcId="{2EDD05AA-6015-46E0-B792-821F5AEC4BF9}" destId="{7DCCE689-00DB-44DC-986C-1B791F8E4362}" srcOrd="0" destOrd="0" presId="urn:microsoft.com/office/officeart/2005/8/layout/vList5"/>
    <dgm:cxn modelId="{6C0AA1DF-21B9-4C0D-BF5E-A5E77BDF7D03}" type="presParOf" srcId="{7DCCE689-00DB-44DC-986C-1B791F8E4362}" destId="{61DFBC3B-1421-439C-B683-2C86D09ED069}" srcOrd="0" destOrd="0" presId="urn:microsoft.com/office/officeart/2005/8/layout/vList5"/>
    <dgm:cxn modelId="{4FB8AC7E-9A5E-4EC5-8F64-FC497063FB24}" type="presParOf" srcId="{7DCCE689-00DB-44DC-986C-1B791F8E4362}" destId="{00F3EF0E-F022-400C-B80C-EDDA34A2736A}" srcOrd="1" destOrd="0" presId="urn:microsoft.com/office/officeart/2005/8/layout/vList5"/>
    <dgm:cxn modelId="{F15C17BE-721D-439E-B5EB-F081AABE639D}" type="presParOf" srcId="{2EDD05AA-6015-46E0-B792-821F5AEC4BF9}" destId="{F1C48BDE-4BEF-4F14-8541-B7B8D09EF0E8}" srcOrd="1" destOrd="0" presId="urn:microsoft.com/office/officeart/2005/8/layout/vList5"/>
    <dgm:cxn modelId="{A37D462B-F322-4F84-A32B-793315B65E90}" type="presParOf" srcId="{2EDD05AA-6015-46E0-B792-821F5AEC4BF9}" destId="{C2E8BF5C-B50B-433C-9103-3F615D638CEE}" srcOrd="2" destOrd="0" presId="urn:microsoft.com/office/officeart/2005/8/layout/vList5"/>
    <dgm:cxn modelId="{8DA270B1-24C8-4864-B688-39F50E4241F4}" type="presParOf" srcId="{C2E8BF5C-B50B-433C-9103-3F615D638CEE}" destId="{90CD09E9-FD21-404C-94C2-DFE34A762E2B}" srcOrd="0" destOrd="0" presId="urn:microsoft.com/office/officeart/2005/8/layout/vList5"/>
    <dgm:cxn modelId="{ED0B5865-3B45-4AE9-BF68-456867B577B8}" type="presParOf" srcId="{C2E8BF5C-B50B-433C-9103-3F615D638CEE}" destId="{C9F9B02C-6350-4840-AB43-BA4F3AD56CA8}" srcOrd="1" destOrd="0" presId="urn:microsoft.com/office/officeart/2005/8/layout/vList5"/>
    <dgm:cxn modelId="{35B8953D-86A7-4510-973A-285EF736D571}" type="presParOf" srcId="{2EDD05AA-6015-46E0-B792-821F5AEC4BF9}" destId="{1D899D55-75BE-475A-9EFC-33B43E558599}" srcOrd="3" destOrd="0" presId="urn:microsoft.com/office/officeart/2005/8/layout/vList5"/>
    <dgm:cxn modelId="{03D879C1-C737-4450-AD30-947DFBEACC94}" type="presParOf" srcId="{2EDD05AA-6015-46E0-B792-821F5AEC4BF9}" destId="{1F3933DD-1B2C-4D83-9931-4AC576F6EC21}" srcOrd="4" destOrd="0" presId="urn:microsoft.com/office/officeart/2005/8/layout/vList5"/>
    <dgm:cxn modelId="{F5DF2A04-B833-45BC-BDD9-AE8B097D2397}" type="presParOf" srcId="{1F3933DD-1B2C-4D83-9931-4AC576F6EC21}" destId="{F50CADA3-6615-4E47-92FF-B2C70AB6F62E}" srcOrd="0" destOrd="0" presId="urn:microsoft.com/office/officeart/2005/8/layout/vList5"/>
    <dgm:cxn modelId="{B51E6AB0-18AD-47FD-B2B1-3F22FFBC1D69}" type="presParOf" srcId="{1F3933DD-1B2C-4D83-9931-4AC576F6EC21}" destId="{ECC3E7F6-993A-40C4-B090-D49279FD9B25}" srcOrd="1" destOrd="0" presId="urn:microsoft.com/office/officeart/2005/8/layout/vList5"/>
    <dgm:cxn modelId="{8C42754D-31DD-417F-B424-DD4B4AFF0B3D}" type="presParOf" srcId="{2EDD05AA-6015-46E0-B792-821F5AEC4BF9}" destId="{832DDE4C-2CA9-43A0-97C3-76919CF1F425}" srcOrd="5" destOrd="0" presId="urn:microsoft.com/office/officeart/2005/8/layout/vList5"/>
    <dgm:cxn modelId="{89BB525F-7C7A-4419-94B9-9DE72E296C26}" type="presParOf" srcId="{2EDD05AA-6015-46E0-B792-821F5AEC4BF9}" destId="{D063DC75-3DE9-49AB-A920-49008A575F07}" srcOrd="6" destOrd="0" presId="urn:microsoft.com/office/officeart/2005/8/layout/vList5"/>
    <dgm:cxn modelId="{8A129A58-C476-4057-BDB4-27E15E6657E2}" type="presParOf" srcId="{D063DC75-3DE9-49AB-A920-49008A575F07}" destId="{2616B22C-6FD4-4BB0-A04B-B87AFFC8C72B}" srcOrd="0" destOrd="0" presId="urn:microsoft.com/office/officeart/2005/8/layout/vList5"/>
    <dgm:cxn modelId="{35A25328-2146-4705-B8B2-1689D3E51859}" type="presParOf" srcId="{D063DC75-3DE9-49AB-A920-49008A575F07}" destId="{57AB0063-9E09-4BFE-A313-61EF33D0497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1E336F-554C-49B5-9563-BF3BE8C0E1A4}">
      <dsp:nvSpPr>
        <dsp:cNvPr id="0" name=""/>
        <dsp:cNvSpPr/>
      </dsp:nvSpPr>
      <dsp:spPr>
        <a:xfrm>
          <a:off x="2920492" y="262835"/>
          <a:ext cx="871766" cy="871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rgbClr val="000000"/>
              </a:solidFill>
              <a:effectLst/>
              <a:latin typeface="Arial" pitchFamily="34" charset="0"/>
              <a:ea typeface="Times New Roman" pitchFamily="18" charset="0"/>
              <a:cs typeface="Arial" pitchFamily="34" charset="0"/>
            </a:rPr>
            <a:t>Identify need &amp; assess risk</a:t>
          </a:r>
          <a:endParaRPr kumimoji="0" lang="en-US" sz="1100" b="0" i="0" u="none" strike="noStrike" kern="1200" cap="none" normalizeH="0" baseline="0" dirty="0" smtClean="0">
            <a:ln>
              <a:noFill/>
            </a:ln>
            <a:solidFill>
              <a:schemeClr val="tx1"/>
            </a:solidFill>
            <a:effectLst/>
            <a:latin typeface="Arial" pitchFamily="34" charset="0"/>
            <a:cs typeface="Arial" pitchFamily="34" charset="0"/>
          </a:endParaRPr>
        </a:p>
      </dsp:txBody>
      <dsp:txXfrm>
        <a:off x="2920492" y="262835"/>
        <a:ext cx="871766" cy="871766"/>
      </dsp:txXfrm>
    </dsp:sp>
    <dsp:sp modelId="{AA70C996-8A09-4D2B-BCAE-FBB396940008}">
      <dsp:nvSpPr>
        <dsp:cNvPr id="0" name=""/>
        <dsp:cNvSpPr/>
      </dsp:nvSpPr>
      <dsp:spPr>
        <a:xfrm>
          <a:off x="312429" y="344344"/>
          <a:ext cx="4259173" cy="4259173"/>
        </a:xfrm>
        <a:prstGeom prst="circularArrow">
          <a:avLst>
            <a:gd name="adj1" fmla="val 3991"/>
            <a:gd name="adj2" fmla="val 250385"/>
            <a:gd name="adj3" fmla="val 20199855"/>
            <a:gd name="adj4" fmla="val 18837141"/>
            <a:gd name="adj5" fmla="val 465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5EFBD8-6181-478F-9C75-93ED68C47602}">
      <dsp:nvSpPr>
        <dsp:cNvPr id="0" name=""/>
        <dsp:cNvSpPr/>
      </dsp:nvSpPr>
      <dsp:spPr>
        <a:xfrm>
          <a:off x="3893224" y="1835342"/>
          <a:ext cx="871766" cy="871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Arial" pitchFamily="34" charset="0"/>
              <a:ea typeface="Times New Roman" pitchFamily="18" charset="0"/>
              <a:cs typeface="Arial" pitchFamily="34" charset="0"/>
            </a:rPr>
            <a:t>Specification</a:t>
          </a:r>
          <a:endParaRPr kumimoji="0" lang="en-US" sz="1100" b="0" i="0" u="none" strike="noStrike" kern="1200" cap="none" normalizeH="0" baseline="0" dirty="0" smtClean="0">
            <a:ln>
              <a:noFill/>
            </a:ln>
            <a:solidFill>
              <a:schemeClr val="tx1"/>
            </a:solidFill>
            <a:effectLst/>
            <a:latin typeface="Arial" pitchFamily="34" charset="0"/>
            <a:cs typeface="Arial" pitchFamily="34" charset="0"/>
          </a:endParaRPr>
        </a:p>
      </dsp:txBody>
      <dsp:txXfrm>
        <a:off x="3893224" y="1835342"/>
        <a:ext cx="871766" cy="871766"/>
      </dsp:txXfrm>
    </dsp:sp>
    <dsp:sp modelId="{5684C5A5-FDD4-470C-AB2A-5327204FE76E}">
      <dsp:nvSpPr>
        <dsp:cNvPr id="0" name=""/>
        <dsp:cNvSpPr/>
      </dsp:nvSpPr>
      <dsp:spPr>
        <a:xfrm>
          <a:off x="254094" y="141639"/>
          <a:ext cx="4259173" cy="4259173"/>
        </a:xfrm>
        <a:prstGeom prst="circularArrow">
          <a:avLst>
            <a:gd name="adj1" fmla="val 3991"/>
            <a:gd name="adj2" fmla="val 250385"/>
            <a:gd name="adj3" fmla="val 2366196"/>
            <a:gd name="adj4" fmla="val 776840"/>
            <a:gd name="adj5" fmla="val 465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8C462B-936D-4762-8454-8B0FB6471B02}">
      <dsp:nvSpPr>
        <dsp:cNvPr id="0" name=""/>
        <dsp:cNvSpPr/>
      </dsp:nvSpPr>
      <dsp:spPr>
        <a:xfrm>
          <a:off x="2920511" y="3520131"/>
          <a:ext cx="871766" cy="871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Arial" pitchFamily="34" charset="0"/>
              <a:ea typeface="Times New Roman" pitchFamily="18" charset="0"/>
              <a:cs typeface="Arial" pitchFamily="34" charset="0"/>
            </a:rPr>
            <a:t>Supplier Selection</a:t>
          </a:r>
          <a:endParaRPr kumimoji="0" lang="en-US" sz="1100" b="0" i="0" u="none" strike="noStrike" kern="1200" cap="none" normalizeH="0" baseline="0" dirty="0" smtClean="0">
            <a:ln>
              <a:noFill/>
            </a:ln>
            <a:solidFill>
              <a:schemeClr val="tx1"/>
            </a:solidFill>
            <a:effectLst/>
            <a:latin typeface="Arial" pitchFamily="34" charset="0"/>
            <a:cs typeface="Arial" pitchFamily="34" charset="0"/>
          </a:endParaRPr>
        </a:p>
      </dsp:txBody>
      <dsp:txXfrm>
        <a:off x="2920511" y="3520131"/>
        <a:ext cx="871766" cy="871766"/>
      </dsp:txXfrm>
    </dsp:sp>
    <dsp:sp modelId="{080BCA17-2A3C-4359-A8EE-A5FF2392CAB5}">
      <dsp:nvSpPr>
        <dsp:cNvPr id="0" name=""/>
        <dsp:cNvSpPr/>
      </dsp:nvSpPr>
      <dsp:spPr>
        <a:xfrm>
          <a:off x="277902" y="165447"/>
          <a:ext cx="4211556" cy="4211556"/>
        </a:xfrm>
        <a:prstGeom prst="circularArrow">
          <a:avLst>
            <a:gd name="adj1" fmla="val 3991"/>
            <a:gd name="adj2" fmla="val 250385"/>
            <a:gd name="adj3" fmla="val 6110714"/>
            <a:gd name="adj4" fmla="val 4438901"/>
            <a:gd name="adj5" fmla="val 465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00D27C-54E9-4B2E-BFA5-866961898968}">
      <dsp:nvSpPr>
        <dsp:cNvPr id="0" name=""/>
        <dsp:cNvSpPr/>
      </dsp:nvSpPr>
      <dsp:spPr>
        <a:xfrm>
          <a:off x="975084" y="3520131"/>
          <a:ext cx="871766" cy="871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Arial" pitchFamily="34" charset="0"/>
              <a:ea typeface="Times New Roman" pitchFamily="18" charset="0"/>
              <a:cs typeface="Arial" pitchFamily="34" charset="0"/>
            </a:rPr>
            <a:t>Evaluation and Award</a:t>
          </a:r>
          <a:endParaRPr kumimoji="0" lang="en-US" sz="1100" b="0" i="0" u="none" strike="noStrike" kern="1200" cap="none" normalizeH="0" baseline="0" dirty="0" smtClean="0">
            <a:ln>
              <a:noFill/>
            </a:ln>
            <a:solidFill>
              <a:schemeClr val="tx1"/>
            </a:solidFill>
            <a:effectLst/>
            <a:latin typeface="Arial" pitchFamily="34" charset="0"/>
            <a:cs typeface="Arial" pitchFamily="34" charset="0"/>
          </a:endParaRPr>
        </a:p>
      </dsp:txBody>
      <dsp:txXfrm>
        <a:off x="975084" y="3520131"/>
        <a:ext cx="871766" cy="871766"/>
      </dsp:txXfrm>
    </dsp:sp>
    <dsp:sp modelId="{E100683E-FC79-430C-85E6-BB9C86D0E424}">
      <dsp:nvSpPr>
        <dsp:cNvPr id="0" name=""/>
        <dsp:cNvSpPr/>
      </dsp:nvSpPr>
      <dsp:spPr>
        <a:xfrm>
          <a:off x="254094" y="141639"/>
          <a:ext cx="4259173" cy="4259173"/>
        </a:xfrm>
        <a:prstGeom prst="circularArrow">
          <a:avLst>
            <a:gd name="adj1" fmla="val 3991"/>
            <a:gd name="adj2" fmla="val 250385"/>
            <a:gd name="adj3" fmla="val 9772775"/>
            <a:gd name="adj4" fmla="val 8183419"/>
            <a:gd name="adj5" fmla="val 465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6C85E6-0996-4B51-8F69-4C65A753D57E}">
      <dsp:nvSpPr>
        <dsp:cNvPr id="0" name=""/>
        <dsp:cNvSpPr/>
      </dsp:nvSpPr>
      <dsp:spPr>
        <a:xfrm>
          <a:off x="2371" y="1835342"/>
          <a:ext cx="871766" cy="871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Arial" pitchFamily="34" charset="0"/>
              <a:ea typeface="Times New Roman" pitchFamily="18" charset="0"/>
              <a:cs typeface="Arial" pitchFamily="34" charset="0"/>
            </a:rPr>
            <a:t>Supplier Management</a:t>
          </a:r>
          <a:endParaRPr kumimoji="0" lang="en-US" sz="1100" b="0" i="0" u="none" strike="noStrike" kern="1200" cap="none" normalizeH="0" baseline="0" dirty="0" smtClean="0">
            <a:ln>
              <a:noFill/>
            </a:ln>
            <a:solidFill>
              <a:schemeClr val="tx1"/>
            </a:solidFill>
            <a:effectLst/>
            <a:latin typeface="Arial" pitchFamily="34" charset="0"/>
            <a:cs typeface="Arial" pitchFamily="34" charset="0"/>
          </a:endParaRPr>
        </a:p>
      </dsp:txBody>
      <dsp:txXfrm>
        <a:off x="2371" y="1835342"/>
        <a:ext cx="871766" cy="871766"/>
      </dsp:txXfrm>
    </dsp:sp>
    <dsp:sp modelId="{8B551BCF-4F59-4135-A636-81F37420B744}">
      <dsp:nvSpPr>
        <dsp:cNvPr id="0" name=""/>
        <dsp:cNvSpPr/>
      </dsp:nvSpPr>
      <dsp:spPr>
        <a:xfrm>
          <a:off x="139574" y="487505"/>
          <a:ext cx="4259173" cy="4259173"/>
        </a:xfrm>
        <a:prstGeom prst="circularArrow">
          <a:avLst>
            <a:gd name="adj1" fmla="val 3991"/>
            <a:gd name="adj2" fmla="val 250385"/>
            <a:gd name="adj3" fmla="val 13447825"/>
            <a:gd name="adj4" fmla="val 12221594"/>
            <a:gd name="adj5" fmla="val 465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A1579F-CDFC-4345-AFAD-5DA387F5831F}">
      <dsp:nvSpPr>
        <dsp:cNvPr id="0" name=""/>
        <dsp:cNvSpPr/>
      </dsp:nvSpPr>
      <dsp:spPr>
        <a:xfrm>
          <a:off x="975092" y="331067"/>
          <a:ext cx="871766" cy="871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Arial" pitchFamily="34" charset="0"/>
              <a:ea typeface="Times New Roman" pitchFamily="18" charset="0"/>
              <a:cs typeface="Arial" pitchFamily="34" charset="0"/>
            </a:rPr>
            <a:t>Contract Management</a:t>
          </a:r>
          <a:endParaRPr kumimoji="0" lang="en-US" sz="1100" b="0" i="0" u="none" strike="noStrike" kern="1200" cap="none" normalizeH="0" baseline="0" dirty="0" smtClean="0">
            <a:ln>
              <a:noFill/>
            </a:ln>
            <a:solidFill>
              <a:schemeClr val="tx1"/>
            </a:solidFill>
            <a:effectLst/>
            <a:latin typeface="Arial" pitchFamily="34" charset="0"/>
            <a:cs typeface="Arial" pitchFamily="34" charset="0"/>
          </a:endParaRPr>
        </a:p>
      </dsp:txBody>
      <dsp:txXfrm>
        <a:off x="975092" y="331067"/>
        <a:ext cx="871766" cy="871766"/>
      </dsp:txXfrm>
    </dsp:sp>
    <dsp:sp modelId="{7214A25A-EA80-441F-83B5-58401503C624}">
      <dsp:nvSpPr>
        <dsp:cNvPr id="0" name=""/>
        <dsp:cNvSpPr/>
      </dsp:nvSpPr>
      <dsp:spPr>
        <a:xfrm>
          <a:off x="359019" y="269128"/>
          <a:ext cx="4259173" cy="4259173"/>
        </a:xfrm>
        <a:prstGeom prst="circularArrow">
          <a:avLst>
            <a:gd name="adj1" fmla="val 3991"/>
            <a:gd name="adj2" fmla="val 250385"/>
            <a:gd name="adj3" fmla="val 16719210"/>
            <a:gd name="adj4" fmla="val 15044329"/>
            <a:gd name="adj5" fmla="val 465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381AB2-DF97-4E42-BCBF-345760E98C7D}">
      <dsp:nvSpPr>
        <dsp:cNvPr id="0" name=""/>
        <dsp:cNvSpPr/>
      </dsp:nvSpPr>
      <dsp:spPr>
        <a:xfrm>
          <a:off x="2721411" y="0"/>
          <a:ext cx="2039194" cy="2039194"/>
        </a:xfrm>
        <a:prstGeom prst="triangle">
          <a:avLst/>
        </a:prstGeom>
        <a:solidFill>
          <a:srgbClr val="CC99FF"/>
        </a:solidFill>
        <a:ln w="25400" cap="flat" cmpd="sng" algn="ctr">
          <a:noFill/>
          <a:prstDash val="solid"/>
        </a:ln>
        <a:effectLst>
          <a:outerShdw blurRad="152400" dist="317500" dir="5400000" sx="90000" sy="-19000" rotWithShape="0">
            <a:prstClr val="black">
              <a:alpha val="15000"/>
            </a:prstClr>
          </a:outerShdw>
        </a:effectLst>
        <a:scene3d>
          <a:camera prst="orthographicFront">
            <a:rot lat="0" lon="0" rev="0"/>
          </a:camera>
          <a:lightRig rig="balanced" dir="t">
            <a:rot lat="0" lon="0" rev="8700000"/>
          </a:lightRig>
        </a:scene3d>
        <a:sp3d>
          <a:bevelT w="190500" h="381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GB" sz="1050" kern="1200" dirty="0" smtClean="0">
              <a:solidFill>
                <a:schemeClr val="accent1"/>
              </a:solidFill>
            </a:rPr>
            <a:t>Improving supplier access to public </a:t>
          </a:r>
          <a:r>
            <a:rPr lang="en-GB" sz="1050" kern="1200" dirty="0" smtClean="0">
              <a:solidFill>
                <a:schemeClr val="bg1"/>
              </a:solidFill>
            </a:rPr>
            <a:t>contracts</a:t>
          </a:r>
          <a:endParaRPr lang="en-GB" sz="1050" kern="1200" dirty="0">
            <a:solidFill>
              <a:schemeClr val="bg1"/>
            </a:solidFill>
          </a:endParaRPr>
        </a:p>
      </dsp:txBody>
      <dsp:txXfrm>
        <a:off x="3231210" y="1019597"/>
        <a:ext cx="1019597" cy="1019597"/>
      </dsp:txXfrm>
    </dsp:sp>
    <dsp:sp modelId="{6FB472C6-6E84-41A9-BF3A-8DB20FEA1260}">
      <dsp:nvSpPr>
        <dsp:cNvPr id="0" name=""/>
        <dsp:cNvSpPr/>
      </dsp:nvSpPr>
      <dsp:spPr>
        <a:xfrm>
          <a:off x="1701814" y="2039194"/>
          <a:ext cx="2039194" cy="2039194"/>
        </a:xfrm>
        <a:prstGeom prst="triangle">
          <a:avLst/>
        </a:prstGeom>
        <a:solidFill>
          <a:srgbClr val="FFCC99"/>
        </a:solidFill>
        <a:ln w="25400" cap="flat" cmpd="sng" algn="ctr">
          <a:noFill/>
          <a:prstDash val="solid"/>
        </a:ln>
        <a:effectLst>
          <a:outerShdw blurRad="152400" dist="317500" dir="5400000" sx="90000" sy="-19000" rotWithShape="0">
            <a:prstClr val="black">
              <a:alpha val="15000"/>
            </a:prstClr>
          </a:outerShdw>
        </a:effectLst>
        <a:scene3d>
          <a:camera prst="orthographicFront">
            <a:rot lat="0" lon="0" rev="0"/>
          </a:camera>
          <a:lightRig rig="balanced" dir="t">
            <a:rot lat="0" lon="0" rev="8700000"/>
          </a:lightRig>
        </a:scene3d>
        <a:sp3d>
          <a:bevelT w="190500" h="381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GB" sz="1050" kern="1200" dirty="0" smtClean="0">
              <a:solidFill>
                <a:schemeClr val="accent1"/>
              </a:solidFill>
            </a:rPr>
            <a:t>Maximising efficiency &amp; collaboration</a:t>
          </a:r>
          <a:endParaRPr lang="en-GB" sz="1050" kern="1200" dirty="0">
            <a:solidFill>
              <a:schemeClr val="accent1"/>
            </a:solidFill>
          </a:endParaRPr>
        </a:p>
      </dsp:txBody>
      <dsp:txXfrm>
        <a:off x="2211613" y="3058791"/>
        <a:ext cx="1019597" cy="1019597"/>
      </dsp:txXfrm>
    </dsp:sp>
    <dsp:sp modelId="{2B6C9DEC-7589-433D-9FA0-3A1C29D4C255}">
      <dsp:nvSpPr>
        <dsp:cNvPr id="0" name=""/>
        <dsp:cNvSpPr/>
      </dsp:nvSpPr>
      <dsp:spPr>
        <a:xfrm rot="10800000">
          <a:off x="2721411" y="2039194"/>
          <a:ext cx="2039194" cy="2039194"/>
        </a:xfrm>
        <a:prstGeom prst="triangle">
          <a:avLst/>
        </a:prstGeom>
        <a:solidFill>
          <a:srgbClr val="CCFFCC"/>
        </a:solidFill>
        <a:ln w="25400" cap="flat" cmpd="sng" algn="ctr">
          <a:noFill/>
          <a:prstDash val="solid"/>
        </a:ln>
        <a:effectLst>
          <a:outerShdw blurRad="152400" dist="317500" dir="5400000" sx="90000" sy="-19000" rotWithShape="0">
            <a:prstClr val="black">
              <a:alpha val="15000"/>
            </a:prstClr>
          </a:outerShdw>
        </a:effectLst>
        <a:scene3d>
          <a:camera prst="orthographicFront">
            <a:rot lat="0" lon="0" rev="0"/>
          </a:camera>
          <a:lightRig rig="balanced" dir="t">
            <a:rot lat="0" lon="0" rev="8700000"/>
          </a:lightRig>
        </a:scene3d>
        <a:sp3d>
          <a:bevelT w="190500" h="381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accent1"/>
              </a:solidFill>
            </a:rPr>
            <a:t>Embedding sustainability in all we do</a:t>
          </a:r>
          <a:endParaRPr lang="en-GB" sz="1200" kern="1200" dirty="0">
            <a:solidFill>
              <a:schemeClr val="accent1"/>
            </a:solidFill>
          </a:endParaRPr>
        </a:p>
      </dsp:txBody>
      <dsp:txXfrm rot="10800000">
        <a:off x="3231209" y="2039194"/>
        <a:ext cx="1019597" cy="1019597"/>
      </dsp:txXfrm>
    </dsp:sp>
    <dsp:sp modelId="{31E698DE-DB73-4F38-9065-D7CCD9589313}">
      <dsp:nvSpPr>
        <dsp:cNvPr id="0" name=""/>
        <dsp:cNvSpPr/>
      </dsp:nvSpPr>
      <dsp:spPr>
        <a:xfrm>
          <a:off x="3741008" y="2039194"/>
          <a:ext cx="2039194" cy="2039194"/>
        </a:xfrm>
        <a:prstGeom prst="triangle">
          <a:avLst/>
        </a:prstGeom>
        <a:solidFill>
          <a:srgbClr val="993366"/>
        </a:solidFill>
        <a:ln w="25400" cap="flat" cmpd="sng" algn="ctr">
          <a:noFill/>
          <a:prstDash val="solid"/>
        </a:ln>
        <a:effectLst>
          <a:outerShdw blurRad="152400" dist="317500" dir="5400000" sx="90000" sy="-19000" rotWithShape="0">
            <a:prstClr val="black">
              <a:alpha val="15000"/>
            </a:prstClr>
          </a:outerShdw>
        </a:effectLst>
        <a:scene3d>
          <a:camera prst="orthographicFront">
            <a:rot lat="0" lon="0" rev="0"/>
          </a:camera>
          <a:lightRig rig="balanced" dir="t">
            <a:rot lat="0" lon="0" rev="8700000"/>
          </a:lightRig>
        </a:scene3d>
        <a:sp3d>
          <a:bevelT w="190500" h="381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GB" sz="1050" kern="1200" dirty="0" smtClean="0">
              <a:solidFill>
                <a:schemeClr val="bg1"/>
              </a:solidFill>
            </a:rPr>
            <a:t>Delivering savings and benefits</a:t>
          </a:r>
          <a:endParaRPr lang="en-GB" sz="1050" kern="1200" dirty="0">
            <a:solidFill>
              <a:schemeClr val="bg1"/>
            </a:solidFill>
          </a:endParaRPr>
        </a:p>
      </dsp:txBody>
      <dsp:txXfrm>
        <a:off x="4250807" y="3058791"/>
        <a:ext cx="1019597" cy="10195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4194" name="Rectangle 2"/>
          <p:cNvSpPr>
            <a:spLocks noGrp="1" noChangeArrowheads="1"/>
          </p:cNvSpPr>
          <p:nvPr>
            <p:ph type="hdr" sz="quarter"/>
          </p:nvPr>
        </p:nvSpPr>
        <p:spPr bwMode="auto">
          <a:xfrm>
            <a:off x="1" y="0"/>
            <a:ext cx="2946400" cy="4942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mn-cs"/>
              </a:defRPr>
            </a:lvl1pPr>
          </a:lstStyle>
          <a:p>
            <a:pPr>
              <a:defRPr/>
            </a:pPr>
            <a:endParaRPr lang="en-GB"/>
          </a:p>
        </p:txBody>
      </p:sp>
      <p:sp>
        <p:nvSpPr>
          <p:cNvPr id="264195" name="Rectangle 3"/>
          <p:cNvSpPr>
            <a:spLocks noGrp="1" noChangeArrowheads="1"/>
          </p:cNvSpPr>
          <p:nvPr>
            <p:ph type="dt" sz="quarter" idx="1"/>
          </p:nvPr>
        </p:nvSpPr>
        <p:spPr bwMode="auto">
          <a:xfrm>
            <a:off x="3849690" y="0"/>
            <a:ext cx="2946400" cy="4942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cs typeface="+mn-cs"/>
              </a:defRPr>
            </a:lvl1pPr>
          </a:lstStyle>
          <a:p>
            <a:pPr>
              <a:defRPr/>
            </a:pPr>
            <a:fld id="{2C5234FE-087D-4E60-89CE-088F3F0817AA}" type="datetimeFigureOut">
              <a:rPr lang="en-GB"/>
              <a:pPr>
                <a:defRPr/>
              </a:pPr>
              <a:t>23/10/2014</a:t>
            </a:fld>
            <a:endParaRPr lang="en-GB" dirty="0"/>
          </a:p>
        </p:txBody>
      </p:sp>
      <p:sp>
        <p:nvSpPr>
          <p:cNvPr id="264196" name="Rectangle 4"/>
          <p:cNvSpPr>
            <a:spLocks noGrp="1" noChangeArrowheads="1"/>
          </p:cNvSpPr>
          <p:nvPr>
            <p:ph type="ftr" sz="quarter" idx="2"/>
          </p:nvPr>
        </p:nvSpPr>
        <p:spPr bwMode="auto">
          <a:xfrm>
            <a:off x="1" y="9378406"/>
            <a:ext cx="2946400" cy="49426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mn-cs"/>
              </a:defRPr>
            </a:lvl1pPr>
          </a:lstStyle>
          <a:p>
            <a:pPr>
              <a:defRPr/>
            </a:pPr>
            <a:endParaRPr lang="en-GB"/>
          </a:p>
        </p:txBody>
      </p:sp>
      <p:sp>
        <p:nvSpPr>
          <p:cNvPr id="264197" name="Rectangle 5"/>
          <p:cNvSpPr>
            <a:spLocks noGrp="1" noChangeArrowheads="1"/>
          </p:cNvSpPr>
          <p:nvPr>
            <p:ph type="sldNum" sz="quarter" idx="3"/>
          </p:nvPr>
        </p:nvSpPr>
        <p:spPr bwMode="auto">
          <a:xfrm>
            <a:off x="3849690" y="9378406"/>
            <a:ext cx="2946400" cy="49426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cs typeface="+mn-cs"/>
              </a:defRPr>
            </a:lvl1pPr>
          </a:lstStyle>
          <a:p>
            <a:pPr>
              <a:defRPr/>
            </a:pPr>
            <a:fld id="{8C1A42F1-89FC-4561-9A2E-A13E924E1123}" type="slidenum">
              <a:rPr lang="en-GB"/>
              <a:pPr>
                <a:defRPr/>
              </a:pPr>
              <a:t>‹#›</a:t>
            </a:fld>
            <a:endParaRPr lang="en-GB" dirty="0"/>
          </a:p>
        </p:txBody>
      </p:sp>
    </p:spTree>
    <p:extLst>
      <p:ext uri="{BB962C8B-B14F-4D97-AF65-F5344CB8AC3E}">
        <p14:creationId xmlns:p14="http://schemas.microsoft.com/office/powerpoint/2010/main" val="7981040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4267"/>
          </a:xfrm>
          <a:prstGeom prst="rect">
            <a:avLst/>
          </a:prstGeom>
        </p:spPr>
        <p:txBody>
          <a:bodyPr vert="horz" lIns="91440" tIns="45720" rIns="91440" bIns="45720" rtlCol="0"/>
          <a:lstStyle>
            <a:lvl1pPr algn="l">
              <a:defRPr sz="1200">
                <a:latin typeface="Arial" charset="0"/>
                <a:cs typeface="+mn-cs"/>
              </a:defRPr>
            </a:lvl1pPr>
          </a:lstStyle>
          <a:p>
            <a:pPr>
              <a:defRPr/>
            </a:pPr>
            <a:endParaRPr lang="en-GB"/>
          </a:p>
        </p:txBody>
      </p:sp>
      <p:sp>
        <p:nvSpPr>
          <p:cNvPr id="3" name="Date Placeholder 2"/>
          <p:cNvSpPr>
            <a:spLocks noGrp="1"/>
          </p:cNvSpPr>
          <p:nvPr>
            <p:ph type="dt" idx="1"/>
          </p:nvPr>
        </p:nvSpPr>
        <p:spPr>
          <a:xfrm>
            <a:off x="3849690" y="0"/>
            <a:ext cx="2946400" cy="494267"/>
          </a:xfrm>
          <a:prstGeom prst="rect">
            <a:avLst/>
          </a:prstGeom>
        </p:spPr>
        <p:txBody>
          <a:bodyPr vert="horz" lIns="91440" tIns="45720" rIns="91440" bIns="45720" rtlCol="0"/>
          <a:lstStyle>
            <a:lvl1pPr algn="r">
              <a:defRPr sz="1200">
                <a:latin typeface="Arial" charset="0"/>
                <a:cs typeface="+mn-cs"/>
              </a:defRPr>
            </a:lvl1pPr>
          </a:lstStyle>
          <a:p>
            <a:pPr>
              <a:defRPr/>
            </a:pPr>
            <a:fld id="{68412191-02E1-4C65-A689-AABFE8190F87}" type="datetimeFigureOut">
              <a:rPr lang="en-GB"/>
              <a:pPr>
                <a:defRPr/>
              </a:pPr>
              <a:t>23/10/2014</a:t>
            </a:fld>
            <a:endParaRPr lang="en-GB" dirty="0"/>
          </a:p>
        </p:txBody>
      </p:sp>
      <p:sp>
        <p:nvSpPr>
          <p:cNvPr id="4" name="Slide Image Placeholder 3"/>
          <p:cNvSpPr>
            <a:spLocks noGrp="1" noRot="1" noChangeAspect="1"/>
          </p:cNvSpPr>
          <p:nvPr>
            <p:ph type="sldImg" idx="2"/>
          </p:nvPr>
        </p:nvSpPr>
        <p:spPr>
          <a:xfrm>
            <a:off x="931863" y="742950"/>
            <a:ext cx="4933950" cy="3700463"/>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453" y="4689995"/>
            <a:ext cx="5438775" cy="4443649"/>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1" y="9378406"/>
            <a:ext cx="2946400" cy="494266"/>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GB"/>
          </a:p>
        </p:txBody>
      </p:sp>
      <p:sp>
        <p:nvSpPr>
          <p:cNvPr id="7" name="Slide Number Placeholder 6"/>
          <p:cNvSpPr>
            <a:spLocks noGrp="1"/>
          </p:cNvSpPr>
          <p:nvPr>
            <p:ph type="sldNum" sz="quarter" idx="5"/>
          </p:nvPr>
        </p:nvSpPr>
        <p:spPr>
          <a:xfrm>
            <a:off x="3849690" y="9378406"/>
            <a:ext cx="2946400" cy="494266"/>
          </a:xfrm>
          <a:prstGeom prst="rect">
            <a:avLst/>
          </a:prstGeom>
        </p:spPr>
        <p:txBody>
          <a:bodyPr vert="horz" lIns="91440" tIns="45720" rIns="91440" bIns="45720" rtlCol="0" anchor="b"/>
          <a:lstStyle>
            <a:lvl1pPr algn="r">
              <a:defRPr sz="1200">
                <a:latin typeface="Arial" charset="0"/>
                <a:cs typeface="+mn-cs"/>
              </a:defRPr>
            </a:lvl1pPr>
          </a:lstStyle>
          <a:p>
            <a:pPr>
              <a:defRPr/>
            </a:pPr>
            <a:fld id="{FCD81B67-9239-4C6C-8124-5A44D40AA00A}" type="slidenum">
              <a:rPr lang="en-GB"/>
              <a:pPr>
                <a:defRPr/>
              </a:pPr>
              <a:t>‹#›</a:t>
            </a:fld>
            <a:endParaRPr lang="en-GB" dirty="0"/>
          </a:p>
        </p:txBody>
      </p:sp>
    </p:spTree>
    <p:extLst>
      <p:ext uri="{BB962C8B-B14F-4D97-AF65-F5344CB8AC3E}">
        <p14:creationId xmlns:p14="http://schemas.microsoft.com/office/powerpoint/2010/main" val="39391313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00356"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420D4AD2-36C0-433C-90F6-FF1F73398E2E}" type="slidenum">
              <a:rPr lang="en-GB" smtClean="0"/>
              <a:pPr eaLnBrk="1" hangingPunct="1">
                <a:defRPr/>
              </a:pPr>
              <a:t>1</a:t>
            </a:fld>
            <a:endParaRPr lang="en-GB" smtClean="0"/>
          </a:p>
        </p:txBody>
      </p:sp>
    </p:spTree>
    <p:extLst>
      <p:ext uri="{BB962C8B-B14F-4D97-AF65-F5344CB8AC3E}">
        <p14:creationId xmlns:p14="http://schemas.microsoft.com/office/powerpoint/2010/main" val="61136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CD81B67-9239-4C6C-8124-5A44D40AA00A}" type="slidenum">
              <a:rPr lang="en-GB" smtClean="0"/>
              <a:pPr>
                <a:defRPr/>
              </a:pPr>
              <a:t>16</a:t>
            </a:fld>
            <a:endParaRPr lang="en-GB" dirty="0"/>
          </a:p>
        </p:txBody>
      </p:sp>
    </p:spTree>
    <p:extLst>
      <p:ext uri="{BB962C8B-B14F-4D97-AF65-F5344CB8AC3E}">
        <p14:creationId xmlns:p14="http://schemas.microsoft.com/office/powerpoint/2010/main" val="501445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481B15-AA05-4E36-93BC-A0FA900D9B8C}" type="slidenum">
              <a:rPr lang="en-GB" smtClean="0"/>
              <a:t>17</a:t>
            </a:fld>
            <a:endParaRPr lang="en-GB"/>
          </a:p>
        </p:txBody>
      </p:sp>
    </p:spTree>
    <p:extLst>
      <p:ext uri="{BB962C8B-B14F-4D97-AF65-F5344CB8AC3E}">
        <p14:creationId xmlns:p14="http://schemas.microsoft.com/office/powerpoint/2010/main" val="1038750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8F98DA5-AD9D-4B1D-B0DC-11C96F628662}" type="slidenum">
              <a:rPr lang="en-GB" smtClean="0"/>
              <a:pPr/>
              <a:t>18</a:t>
            </a:fld>
            <a:endParaRPr lang="en-GB"/>
          </a:p>
        </p:txBody>
      </p:sp>
    </p:spTree>
    <p:extLst>
      <p:ext uri="{BB962C8B-B14F-4D97-AF65-F5344CB8AC3E}">
        <p14:creationId xmlns:p14="http://schemas.microsoft.com/office/powerpoint/2010/main" val="2817857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CD81B67-9239-4C6C-8124-5A44D40AA00A}" type="slidenum">
              <a:rPr lang="en-GB" smtClean="0"/>
              <a:pPr>
                <a:defRPr/>
              </a:pPr>
              <a:t>3</a:t>
            </a:fld>
            <a:endParaRPr lang="en-GB" dirty="0"/>
          </a:p>
        </p:txBody>
      </p:sp>
    </p:spTree>
    <p:extLst>
      <p:ext uri="{BB962C8B-B14F-4D97-AF65-F5344CB8AC3E}">
        <p14:creationId xmlns:p14="http://schemas.microsoft.com/office/powerpoint/2010/main" val="3380419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8F98DA5-AD9D-4B1D-B0DC-11C96F628662}" type="slidenum">
              <a:rPr lang="en-GB" smtClean="0"/>
              <a:pPr/>
              <a:t>4</a:t>
            </a:fld>
            <a:endParaRPr lang="en-GB"/>
          </a:p>
        </p:txBody>
      </p:sp>
    </p:spTree>
    <p:extLst>
      <p:ext uri="{BB962C8B-B14F-4D97-AF65-F5344CB8AC3E}">
        <p14:creationId xmlns:p14="http://schemas.microsoft.com/office/powerpoint/2010/main" val="2292359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CD81B67-9239-4C6C-8124-5A44D40AA00A}" type="slidenum">
              <a:rPr lang="en-GB" smtClean="0"/>
              <a:pPr>
                <a:defRPr/>
              </a:pPr>
              <a:t>5</a:t>
            </a:fld>
            <a:endParaRPr lang="en-GB" dirty="0"/>
          </a:p>
        </p:txBody>
      </p:sp>
    </p:spTree>
    <p:extLst>
      <p:ext uri="{BB962C8B-B14F-4D97-AF65-F5344CB8AC3E}">
        <p14:creationId xmlns:p14="http://schemas.microsoft.com/office/powerpoint/2010/main" val="4183032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rgbClr val="0066CC"/>
                </a:solidFill>
                <a:latin typeface="Tahoma" panose="020B0604030504040204" pitchFamily="34" charset="0"/>
              </a:defRPr>
            </a:lvl1pPr>
            <a:lvl2pPr marL="742950" indent="-285750" eaLnBrk="0" hangingPunct="0">
              <a:defRPr sz="2000">
                <a:solidFill>
                  <a:srgbClr val="0066CC"/>
                </a:solidFill>
                <a:latin typeface="Tahoma" panose="020B0604030504040204" pitchFamily="34" charset="0"/>
              </a:defRPr>
            </a:lvl2pPr>
            <a:lvl3pPr marL="1143000" indent="-228600" eaLnBrk="0" hangingPunct="0">
              <a:defRPr sz="2000">
                <a:solidFill>
                  <a:srgbClr val="0066CC"/>
                </a:solidFill>
                <a:latin typeface="Tahoma" panose="020B0604030504040204" pitchFamily="34" charset="0"/>
              </a:defRPr>
            </a:lvl3pPr>
            <a:lvl4pPr marL="1600200" indent="-228600" eaLnBrk="0" hangingPunct="0">
              <a:defRPr sz="2000">
                <a:solidFill>
                  <a:srgbClr val="0066CC"/>
                </a:solidFill>
                <a:latin typeface="Tahoma" panose="020B0604030504040204" pitchFamily="34" charset="0"/>
              </a:defRPr>
            </a:lvl4pPr>
            <a:lvl5pPr marL="2057400" indent="-228600" eaLnBrk="0" hangingPunct="0">
              <a:defRPr sz="2000">
                <a:solidFill>
                  <a:srgbClr val="0066CC"/>
                </a:solidFill>
                <a:latin typeface="Tahoma" panose="020B0604030504040204" pitchFamily="34" charset="0"/>
              </a:defRPr>
            </a:lvl5pPr>
            <a:lvl6pPr marL="2514600" indent="-228600" eaLnBrk="0" fontAlgn="base" hangingPunct="0">
              <a:spcBef>
                <a:spcPct val="0"/>
              </a:spcBef>
              <a:spcAft>
                <a:spcPct val="0"/>
              </a:spcAft>
              <a:defRPr sz="2000">
                <a:solidFill>
                  <a:srgbClr val="0066CC"/>
                </a:solidFill>
                <a:latin typeface="Tahoma" panose="020B0604030504040204" pitchFamily="34" charset="0"/>
              </a:defRPr>
            </a:lvl6pPr>
            <a:lvl7pPr marL="2971800" indent="-228600" eaLnBrk="0" fontAlgn="base" hangingPunct="0">
              <a:spcBef>
                <a:spcPct val="0"/>
              </a:spcBef>
              <a:spcAft>
                <a:spcPct val="0"/>
              </a:spcAft>
              <a:defRPr sz="2000">
                <a:solidFill>
                  <a:srgbClr val="0066CC"/>
                </a:solidFill>
                <a:latin typeface="Tahoma" panose="020B0604030504040204" pitchFamily="34" charset="0"/>
              </a:defRPr>
            </a:lvl7pPr>
            <a:lvl8pPr marL="3429000" indent="-228600" eaLnBrk="0" fontAlgn="base" hangingPunct="0">
              <a:spcBef>
                <a:spcPct val="0"/>
              </a:spcBef>
              <a:spcAft>
                <a:spcPct val="0"/>
              </a:spcAft>
              <a:defRPr sz="2000">
                <a:solidFill>
                  <a:srgbClr val="0066CC"/>
                </a:solidFill>
                <a:latin typeface="Tahoma" panose="020B0604030504040204" pitchFamily="34" charset="0"/>
              </a:defRPr>
            </a:lvl8pPr>
            <a:lvl9pPr marL="3886200" indent="-228600" eaLnBrk="0" fontAlgn="base" hangingPunct="0">
              <a:spcBef>
                <a:spcPct val="0"/>
              </a:spcBef>
              <a:spcAft>
                <a:spcPct val="0"/>
              </a:spcAft>
              <a:defRPr sz="2000">
                <a:solidFill>
                  <a:srgbClr val="0066CC"/>
                </a:solidFill>
                <a:latin typeface="Tahoma" panose="020B0604030504040204" pitchFamily="34" charset="0"/>
              </a:defRPr>
            </a:lvl9pPr>
          </a:lstStyle>
          <a:p>
            <a:pPr eaLnBrk="1" hangingPunct="1"/>
            <a:fld id="{60842BDA-1BB4-4524-B3FB-938E44A4B7A1}" type="slidenum">
              <a:rPr lang="en-GB" sz="1200"/>
              <a:pPr eaLnBrk="1" hangingPunct="1"/>
              <a:t>7</a:t>
            </a:fld>
            <a:endParaRPr lang="en-GB" sz="1200"/>
          </a:p>
        </p:txBody>
      </p:sp>
    </p:spTree>
    <p:extLst>
      <p:ext uri="{BB962C8B-B14F-4D97-AF65-F5344CB8AC3E}">
        <p14:creationId xmlns:p14="http://schemas.microsoft.com/office/powerpoint/2010/main" val="1136839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CD81B67-9239-4C6C-8124-5A44D40AA00A}" type="slidenum">
              <a:rPr lang="en-GB" smtClean="0"/>
              <a:pPr>
                <a:defRPr/>
              </a:pPr>
              <a:t>8</a:t>
            </a:fld>
            <a:endParaRPr lang="en-GB" dirty="0"/>
          </a:p>
        </p:txBody>
      </p:sp>
    </p:spTree>
    <p:extLst>
      <p:ext uri="{BB962C8B-B14F-4D97-AF65-F5344CB8AC3E}">
        <p14:creationId xmlns:p14="http://schemas.microsoft.com/office/powerpoint/2010/main" val="1821586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CD81B67-9239-4C6C-8124-5A44D40AA00A}" type="slidenum">
              <a:rPr lang="en-GB" smtClean="0"/>
              <a:pPr>
                <a:defRPr/>
              </a:pPr>
              <a:t>9</a:t>
            </a:fld>
            <a:endParaRPr lang="en-GB" dirty="0"/>
          </a:p>
        </p:txBody>
      </p:sp>
    </p:spTree>
    <p:extLst>
      <p:ext uri="{BB962C8B-B14F-4D97-AF65-F5344CB8AC3E}">
        <p14:creationId xmlns:p14="http://schemas.microsoft.com/office/powerpoint/2010/main" val="1366800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z="1000" smtClean="0"/>
              <a:t>Explain that sustainability needs to be embedded and is not a bolt-on but part of good procurement.</a:t>
            </a:r>
          </a:p>
          <a:p>
            <a:pPr eaLnBrk="1" hangingPunct="1">
              <a:spcBef>
                <a:spcPct val="0"/>
              </a:spcBef>
            </a:pPr>
            <a:endParaRPr lang="en-GB" sz="1000" b="1" smtClean="0"/>
          </a:p>
          <a:p>
            <a:pPr eaLnBrk="1" hangingPunct="1">
              <a:spcBef>
                <a:spcPct val="0"/>
              </a:spcBef>
            </a:pPr>
            <a:r>
              <a:rPr lang="en-GB" sz="1000" smtClean="0"/>
              <a:t>This slide illustrates that the course continually relates to the ‘procurement cycle’ and its key stages – BUT particularly emphasises that Stakeholder and Supplier Engagement is a major consideration at every stage of that cycle and this will be referred to throughout the course.</a:t>
            </a:r>
            <a:endParaRPr lang="en-GB" sz="1000" i="1" smtClean="0"/>
          </a:p>
          <a:p>
            <a:pPr eaLnBrk="1" hangingPunct="1">
              <a:lnSpc>
                <a:spcPct val="80000"/>
              </a:lnSpc>
              <a:spcBef>
                <a:spcPct val="0"/>
              </a:spcBef>
            </a:pPr>
            <a:r>
              <a:rPr lang="en-GB" sz="1000" i="1" smtClean="0"/>
              <a:t>Stakeholder  and Supplier engagement in developing SPP approach includes:</a:t>
            </a:r>
            <a:endParaRPr lang="en-GB" sz="1000" smtClean="0"/>
          </a:p>
          <a:p>
            <a:pPr eaLnBrk="1" hangingPunct="1">
              <a:spcBef>
                <a:spcPct val="0"/>
              </a:spcBef>
            </a:pPr>
            <a:r>
              <a:rPr lang="en-GB" sz="1000" smtClean="0"/>
              <a:t>Developing approach to SPP</a:t>
            </a:r>
          </a:p>
          <a:p>
            <a:pPr eaLnBrk="1" hangingPunct="1">
              <a:spcBef>
                <a:spcPct val="0"/>
              </a:spcBef>
            </a:pPr>
            <a:r>
              <a:rPr lang="en-GB" sz="1000" smtClean="0"/>
              <a:t>Why, Who, How; Risks, barriers &amp; challenges; </a:t>
            </a:r>
          </a:p>
          <a:p>
            <a:pPr eaLnBrk="1" hangingPunct="1">
              <a:spcBef>
                <a:spcPct val="0"/>
              </a:spcBef>
            </a:pPr>
            <a:r>
              <a:rPr lang="en-GB" sz="1000" smtClean="0"/>
              <a:t>Stakeholders as part of the delivery process</a:t>
            </a:r>
          </a:p>
          <a:p>
            <a:pPr eaLnBrk="1" hangingPunct="1">
              <a:spcBef>
                <a:spcPct val="0"/>
              </a:spcBef>
            </a:pPr>
            <a:r>
              <a:rPr lang="en-GB" sz="1000" smtClean="0"/>
              <a:t>Innovation; leadership; consultation; identifying common priorities; shared learning; </a:t>
            </a:r>
          </a:p>
          <a:p>
            <a:pPr eaLnBrk="1" hangingPunct="1">
              <a:spcBef>
                <a:spcPct val="0"/>
              </a:spcBef>
            </a:pPr>
            <a:r>
              <a:rPr lang="en-GB" sz="1000" smtClean="0"/>
              <a:t>Certification, accreditation and standards; legal considerations;</a:t>
            </a:r>
          </a:p>
          <a:p>
            <a:pPr eaLnBrk="1" hangingPunct="1">
              <a:spcBef>
                <a:spcPct val="0"/>
              </a:spcBef>
            </a:pPr>
            <a:r>
              <a:rPr lang="en-GB" sz="1000" smtClean="0"/>
              <a:t>Types of engagement</a:t>
            </a:r>
          </a:p>
          <a:p>
            <a:pPr eaLnBrk="1" hangingPunct="1">
              <a:spcBef>
                <a:spcPct val="0"/>
              </a:spcBef>
            </a:pPr>
            <a:r>
              <a:rPr lang="en-GB" sz="1000" smtClean="0"/>
              <a:t>Benefits of co-operating on promotion</a:t>
            </a:r>
            <a:r>
              <a:rPr lang="en-GB" sz="1000" b="1" smtClean="0"/>
              <a:t> </a:t>
            </a:r>
            <a:r>
              <a:rPr lang="en-GB" sz="1000" smtClean="0"/>
              <a:t>of SPP</a:t>
            </a:r>
          </a:p>
          <a:p>
            <a:pPr eaLnBrk="1" hangingPunct="1">
              <a:spcBef>
                <a:spcPct val="0"/>
              </a:spcBef>
            </a:pPr>
            <a:r>
              <a:rPr lang="en-GB" sz="1000" smtClean="0"/>
              <a:t>Risks of not</a:t>
            </a:r>
            <a:r>
              <a:rPr lang="en-GB" sz="1000" b="1" smtClean="0"/>
              <a:t> </a:t>
            </a:r>
            <a:r>
              <a:rPr lang="en-GB" sz="1000" smtClean="0"/>
              <a:t>co-operating and working together:</a:t>
            </a:r>
          </a:p>
          <a:p>
            <a:pPr eaLnBrk="1" hangingPunct="1">
              <a:spcBef>
                <a:spcPct val="0"/>
              </a:spcBef>
            </a:pPr>
            <a:r>
              <a:rPr lang="en-GB" sz="1000" smtClean="0"/>
              <a:t>Stimulating new product development</a:t>
            </a:r>
          </a:p>
          <a:p>
            <a:pPr eaLnBrk="1" hangingPunct="1">
              <a:spcBef>
                <a:spcPct val="0"/>
              </a:spcBef>
            </a:pPr>
            <a:r>
              <a:rPr lang="en-GB" sz="1000" smtClean="0"/>
              <a:t>Risks, barriers and challenges; legal considerations; Pre-Procurement</a:t>
            </a:r>
          </a:p>
        </p:txBody>
      </p:sp>
      <p:sp>
        <p:nvSpPr>
          <p:cNvPr id="14438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38ABD03-329F-4CF5-8DA6-47EFBA7CB78C}" type="slidenum">
              <a:rPr lang="en-GB"/>
              <a:pPr eaLnBrk="1" hangingPunct="1"/>
              <a:t>10</a:t>
            </a:fld>
            <a:endParaRPr lang="en-GB"/>
          </a:p>
        </p:txBody>
      </p:sp>
    </p:spTree>
    <p:extLst>
      <p:ext uri="{BB962C8B-B14F-4D97-AF65-F5344CB8AC3E}">
        <p14:creationId xmlns:p14="http://schemas.microsoft.com/office/powerpoint/2010/main" val="2258404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CD81B67-9239-4C6C-8124-5A44D40AA00A}" type="slidenum">
              <a:rPr lang="en-GB" smtClean="0"/>
              <a:pPr>
                <a:defRPr/>
              </a:pPr>
              <a:t>11</a:t>
            </a:fld>
            <a:endParaRPr lang="en-GB" dirty="0"/>
          </a:p>
        </p:txBody>
      </p:sp>
    </p:spTree>
    <p:extLst>
      <p:ext uri="{BB962C8B-B14F-4D97-AF65-F5344CB8AC3E}">
        <p14:creationId xmlns:p14="http://schemas.microsoft.com/office/powerpoint/2010/main" val="3397700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V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Espace réservé du numéro de diapositive 5"/>
          <p:cNvSpPr>
            <a:spLocks noGrp="1"/>
          </p:cNvSpPr>
          <p:nvPr>
            <p:ph type="sldNum" sz="quarter" idx="10"/>
          </p:nvPr>
        </p:nvSpPr>
        <p:spPr/>
        <p:txBody>
          <a:bodyPr/>
          <a:lstStyle>
            <a:lvl1pPr algn="r" fontAlgn="auto">
              <a:spcBef>
                <a:spcPts val="0"/>
              </a:spcBef>
              <a:spcAft>
                <a:spcPts val="0"/>
              </a:spcAft>
              <a:defRPr sz="1200">
                <a:solidFill>
                  <a:schemeClr val="accent3">
                    <a:lumMod val="50000"/>
                  </a:schemeClr>
                </a:solidFill>
                <a:latin typeface="+mn-lt"/>
              </a:defRPr>
            </a:lvl1pPr>
          </a:lstStyle>
          <a:p>
            <a:pPr>
              <a:defRPr/>
            </a:pPr>
            <a:fld id="{9E279655-6579-4018-B984-01F5D989F8BA}" type="slidenum">
              <a:rPr lang="en-GB"/>
              <a:pPr>
                <a:defRPr/>
              </a:pPr>
              <a:t>‹#›</a:t>
            </a:fld>
            <a:endParaRPr lang="en-GB" dirty="0"/>
          </a:p>
        </p:txBody>
      </p:sp>
      <p:pic>
        <p:nvPicPr>
          <p:cNvPr id="3" name="Picture 3" descr="spl_logo"/>
          <p:cNvPicPr>
            <a:picLocks noChangeAspect="1" noChangeArrowheads="1"/>
          </p:cNvPicPr>
          <p:nvPr userDrawn="1"/>
        </p:nvPicPr>
        <p:blipFill>
          <a:blip r:embed="rId3" cstate="print"/>
          <a:srcRect/>
          <a:stretch>
            <a:fillRect/>
          </a:stretch>
        </p:blipFill>
        <p:spPr bwMode="auto">
          <a:xfrm>
            <a:off x="7668344" y="0"/>
            <a:ext cx="1475656" cy="553081"/>
          </a:xfrm>
          <a:prstGeom prst="rect">
            <a:avLst/>
          </a:prstGeom>
          <a:noFill/>
          <a:ln w="9525" algn="in">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6188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3495946-CADD-443A-A012-107C4C2F2029}" type="datetimeFigureOut">
              <a:rPr lang="en-GB" smtClean="0">
                <a:solidFill>
                  <a:prstClr val="black">
                    <a:tint val="75000"/>
                  </a:prstClr>
                </a:solidFill>
              </a:rPr>
              <a:pPr/>
              <a:t>23/10/2014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87FD4CE-595B-4053-9AF7-06184E2B2B4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38841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495946-CADD-443A-A012-107C4C2F2029}" type="datetimeFigureOut">
              <a:rPr lang="en-GB" smtClean="0">
                <a:solidFill>
                  <a:prstClr val="black">
                    <a:tint val="75000"/>
                  </a:prstClr>
                </a:solidFill>
              </a:rPr>
              <a:pPr/>
              <a:t>23/10/2014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87FD4CE-595B-4053-9AF7-06184E2B2B4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03590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495946-CADD-443A-A012-107C4C2F2029}" type="datetimeFigureOut">
              <a:rPr lang="en-GB" smtClean="0">
                <a:solidFill>
                  <a:prstClr val="black">
                    <a:tint val="75000"/>
                  </a:prstClr>
                </a:solidFill>
              </a:rPr>
              <a:pPr/>
              <a:t>23/10/2014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87FD4CE-595B-4053-9AF7-06184E2B2B4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535695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3495946-CADD-443A-A012-107C4C2F2029}" type="datetimeFigureOut">
              <a:rPr lang="en-GB" smtClean="0">
                <a:solidFill>
                  <a:prstClr val="black">
                    <a:tint val="75000"/>
                  </a:prstClr>
                </a:solidFill>
              </a:rPr>
              <a:pPr/>
              <a:t>23/10/2014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487FD4CE-595B-4053-9AF7-06184E2B2B4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68177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3495946-CADD-443A-A012-107C4C2F2029}" type="datetimeFigureOut">
              <a:rPr lang="en-GB" smtClean="0">
                <a:solidFill>
                  <a:prstClr val="black">
                    <a:tint val="75000"/>
                  </a:prstClr>
                </a:solidFill>
              </a:rPr>
              <a:pPr/>
              <a:t>23/10/2014</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487FD4CE-595B-4053-9AF7-06184E2B2B4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13342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3495946-CADD-443A-A012-107C4C2F2029}" type="datetimeFigureOut">
              <a:rPr lang="en-GB" smtClean="0">
                <a:solidFill>
                  <a:prstClr val="black">
                    <a:tint val="75000"/>
                  </a:prstClr>
                </a:solidFill>
              </a:rPr>
              <a:pPr/>
              <a:t>23/10/2014</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487FD4CE-595B-4053-9AF7-06184E2B2B4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97968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495946-CADD-443A-A012-107C4C2F2029}" type="datetimeFigureOut">
              <a:rPr lang="en-GB" smtClean="0">
                <a:solidFill>
                  <a:prstClr val="black">
                    <a:tint val="75000"/>
                  </a:prstClr>
                </a:solidFill>
              </a:rPr>
              <a:pPr/>
              <a:t>23/10/2014</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487FD4CE-595B-4053-9AF7-06184E2B2B4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354354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495946-CADD-443A-A012-107C4C2F2029}" type="datetimeFigureOut">
              <a:rPr lang="en-GB" smtClean="0">
                <a:solidFill>
                  <a:prstClr val="black">
                    <a:tint val="75000"/>
                  </a:prstClr>
                </a:solidFill>
              </a:rPr>
              <a:pPr/>
              <a:t>23/10/2014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487FD4CE-595B-4053-9AF7-06184E2B2B4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01802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495946-CADD-443A-A012-107C4C2F2029}" type="datetimeFigureOut">
              <a:rPr lang="en-GB" smtClean="0">
                <a:solidFill>
                  <a:prstClr val="black">
                    <a:tint val="75000"/>
                  </a:prstClr>
                </a:solidFill>
              </a:rPr>
              <a:pPr/>
              <a:t>23/10/2014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487FD4CE-595B-4053-9AF7-06184E2B2B4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15477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dirty="0" smtClean="0"/>
              <a:t>Click to edit Master title style</a:t>
            </a:r>
            <a:endParaRPr lang="fr-CA" dirty="0"/>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fr-CA" dirty="0"/>
          </a:p>
        </p:txBody>
      </p:sp>
      <p:sp>
        <p:nvSpPr>
          <p:cNvPr id="4" name="Espace réservé du numéro de diapositive 5"/>
          <p:cNvSpPr>
            <a:spLocks noGrp="1"/>
          </p:cNvSpPr>
          <p:nvPr>
            <p:ph type="sldNum" sz="quarter" idx="10"/>
          </p:nvPr>
        </p:nvSpPr>
        <p:spPr/>
        <p:txBody>
          <a:bodyPr/>
          <a:lstStyle>
            <a:lvl1pPr>
              <a:defRPr/>
            </a:lvl1pPr>
          </a:lstStyle>
          <a:p>
            <a:pPr>
              <a:defRPr/>
            </a:pPr>
            <a:fld id="{CB2FDE33-D307-4560-99A0-9A598D8C2D65}" type="slidenum">
              <a:rPr lang="fr-CA"/>
              <a:pPr>
                <a:defRPr/>
              </a:pPr>
              <a:t>‹#›</a:t>
            </a:fld>
            <a:endParaRPr lang="fr-CA" dirty="0"/>
          </a:p>
        </p:txBody>
      </p:sp>
      <p:pic>
        <p:nvPicPr>
          <p:cNvPr id="5" name="Picture 3" descr="spl_logo"/>
          <p:cNvPicPr>
            <a:picLocks noChangeAspect="1" noChangeArrowheads="1"/>
          </p:cNvPicPr>
          <p:nvPr userDrawn="1"/>
        </p:nvPicPr>
        <p:blipFill>
          <a:blip r:embed="rId2" cstate="print"/>
          <a:srcRect/>
          <a:stretch>
            <a:fillRect/>
          </a:stretch>
        </p:blipFill>
        <p:spPr bwMode="auto">
          <a:xfrm>
            <a:off x="7772400" y="0"/>
            <a:ext cx="1336987" cy="501107"/>
          </a:xfrm>
          <a:prstGeom prst="rect">
            <a:avLst/>
          </a:prstGeom>
          <a:noFill/>
          <a:ln w="9525" algn="in">
            <a:noFill/>
            <a:miter lim="800000"/>
            <a:headEnd/>
            <a:tailEnd/>
          </a:ln>
          <a:effectLst/>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495946-CADD-443A-A012-107C4C2F2029}" type="datetimeFigureOut">
              <a:rPr lang="en-GB" smtClean="0">
                <a:solidFill>
                  <a:prstClr val="black">
                    <a:tint val="75000"/>
                  </a:prstClr>
                </a:solidFill>
              </a:rPr>
              <a:pPr/>
              <a:t>23/10/2014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87FD4CE-595B-4053-9AF7-06184E2B2B4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729319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495946-CADD-443A-A012-107C4C2F2029}" type="datetimeFigureOut">
              <a:rPr lang="en-GB" smtClean="0">
                <a:solidFill>
                  <a:prstClr val="black">
                    <a:tint val="75000"/>
                  </a:prstClr>
                </a:solidFill>
              </a:rPr>
              <a:pPr/>
              <a:t>23/10/2014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87FD4CE-595B-4053-9AF7-06184E2B2B4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25119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Espace réservé du numéro de diapositive 5"/>
          <p:cNvSpPr txBox="1">
            <a:spLocks/>
          </p:cNvSpPr>
          <p:nvPr userDrawn="1"/>
        </p:nvSpPr>
        <p:spPr>
          <a:xfrm>
            <a:off x="8450263" y="6492875"/>
            <a:ext cx="693737" cy="365125"/>
          </a:xfrm>
          <a:prstGeom prst="rect">
            <a:avLst/>
          </a:prstGeom>
        </p:spPr>
        <p:txBody>
          <a:bodyPr anchor="ctr"/>
          <a:lstStyle>
            <a:lvl1pPr algn="r" fontAlgn="auto">
              <a:spcBef>
                <a:spcPts val="0"/>
              </a:spcBef>
              <a:spcAft>
                <a:spcPts val="0"/>
              </a:spcAft>
              <a:defRPr sz="1200">
                <a:solidFill>
                  <a:schemeClr val="accent3">
                    <a:lumMod val="50000"/>
                  </a:schemeClr>
                </a:solidFill>
                <a:latin typeface="+mn-lt"/>
              </a:defRPr>
            </a:lvl1pPr>
          </a:lstStyle>
          <a:p>
            <a:pPr>
              <a:defRPr/>
            </a:pPr>
            <a:fld id="{A2F37E03-8D38-4187-B312-3A9646269F98}" type="slidenum">
              <a:rPr lang="en-GB" smtClean="0">
                <a:cs typeface="+mn-cs"/>
              </a:rPr>
              <a:pPr>
                <a:defRPr/>
              </a:pPr>
              <a:t>‹#›</a:t>
            </a:fld>
            <a:endParaRPr lang="en-GB" dirty="0">
              <a:cs typeface="+mn-cs"/>
            </a:endParaRPr>
          </a:p>
        </p:txBody>
      </p:sp>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pic>
        <p:nvPicPr>
          <p:cNvPr id="6" name="Picture 3" descr="spl_logo"/>
          <p:cNvPicPr>
            <a:picLocks noChangeAspect="1" noChangeArrowheads="1"/>
          </p:cNvPicPr>
          <p:nvPr userDrawn="1"/>
        </p:nvPicPr>
        <p:blipFill>
          <a:blip r:embed="rId2" cstate="print"/>
          <a:srcRect/>
          <a:stretch>
            <a:fillRect/>
          </a:stretch>
        </p:blipFill>
        <p:spPr bwMode="auto">
          <a:xfrm>
            <a:off x="7872208" y="0"/>
            <a:ext cx="1271792" cy="476672"/>
          </a:xfrm>
          <a:prstGeom prst="rect">
            <a:avLst/>
          </a:prstGeom>
          <a:noFill/>
          <a:ln w="9525" algn="in">
            <a:noFill/>
            <a:miter lim="800000"/>
            <a:headEnd/>
            <a:tailEnd/>
          </a:ln>
          <a:effec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u numéro de diapositive 5"/>
          <p:cNvSpPr>
            <a:spLocks noGrp="1"/>
          </p:cNvSpPr>
          <p:nvPr>
            <p:ph type="sldNum" sz="quarter" idx="10"/>
          </p:nvPr>
        </p:nvSpPr>
        <p:spPr/>
        <p:txBody>
          <a:bodyPr/>
          <a:lstStyle>
            <a:lvl1pPr>
              <a:defRPr/>
            </a:lvl1pPr>
          </a:lstStyle>
          <a:p>
            <a:pPr>
              <a:defRPr/>
            </a:pPr>
            <a:fld id="{2682A16A-90DC-4483-B9E1-3B416549FC81}" type="slidenum">
              <a:rPr lang="en-GB"/>
              <a:pPr>
                <a:defRPr/>
              </a:pPr>
              <a:t>‹#›</a:t>
            </a:fld>
            <a:endParaRPr lang="en-GB" dirty="0"/>
          </a:p>
        </p:txBody>
      </p:sp>
      <p:pic>
        <p:nvPicPr>
          <p:cNvPr id="5" name="Picture 3" descr="spl_logo"/>
          <p:cNvPicPr>
            <a:picLocks noChangeAspect="1" noChangeArrowheads="1"/>
          </p:cNvPicPr>
          <p:nvPr userDrawn="1"/>
        </p:nvPicPr>
        <p:blipFill>
          <a:blip r:embed="rId2" cstate="print"/>
          <a:srcRect/>
          <a:stretch>
            <a:fillRect/>
          </a:stretch>
        </p:blipFill>
        <p:spPr bwMode="auto">
          <a:xfrm>
            <a:off x="7397594" y="0"/>
            <a:ext cx="1729099" cy="648072"/>
          </a:xfrm>
          <a:prstGeom prst="rect">
            <a:avLst/>
          </a:prstGeom>
          <a:noFill/>
          <a:ln w="9525" algn="in">
            <a:noFill/>
            <a:miter lim="800000"/>
            <a:headEnd/>
            <a:tailEnd/>
          </a:ln>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numéro de diapositive 5"/>
          <p:cNvSpPr>
            <a:spLocks noGrp="1"/>
          </p:cNvSpPr>
          <p:nvPr>
            <p:ph type="sldNum" sz="quarter" idx="10"/>
          </p:nvPr>
        </p:nvSpPr>
        <p:spPr/>
        <p:txBody>
          <a:bodyPr/>
          <a:lstStyle>
            <a:lvl1pPr>
              <a:defRPr/>
            </a:lvl1pPr>
          </a:lstStyle>
          <a:p>
            <a:pPr>
              <a:defRPr/>
            </a:pPr>
            <a:fld id="{4C605992-E910-4C12-9F8D-564B73A995FB}" type="slidenum">
              <a:rPr lang="en-GB"/>
              <a:pPr>
                <a:defRPr/>
              </a:pPr>
              <a:t>‹#›</a:t>
            </a:fld>
            <a:endParaRPr lang="en-GB" dirty="0"/>
          </a:p>
        </p:txBody>
      </p:sp>
      <p:pic>
        <p:nvPicPr>
          <p:cNvPr id="6" name="Picture 3" descr="spl_logo"/>
          <p:cNvPicPr>
            <a:picLocks noChangeAspect="1" noChangeArrowheads="1"/>
          </p:cNvPicPr>
          <p:nvPr userDrawn="1"/>
        </p:nvPicPr>
        <p:blipFill>
          <a:blip r:embed="rId2" cstate="print"/>
          <a:srcRect/>
          <a:stretch>
            <a:fillRect/>
          </a:stretch>
        </p:blipFill>
        <p:spPr bwMode="auto">
          <a:xfrm>
            <a:off x="7872208" y="0"/>
            <a:ext cx="1271792" cy="476672"/>
          </a:xfrm>
          <a:prstGeom prst="rect">
            <a:avLst/>
          </a:prstGeom>
          <a:noFill/>
          <a:ln w="9525" algn="in">
            <a:noFill/>
            <a:miter lim="800000"/>
            <a:headEnd/>
            <a:tailEnd/>
          </a:ln>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u numéro de diapositive 5"/>
          <p:cNvSpPr>
            <a:spLocks noGrp="1"/>
          </p:cNvSpPr>
          <p:nvPr>
            <p:ph type="sldNum" sz="quarter" idx="10"/>
          </p:nvPr>
        </p:nvSpPr>
        <p:spPr/>
        <p:txBody>
          <a:bodyPr/>
          <a:lstStyle>
            <a:lvl1pPr>
              <a:defRPr/>
            </a:lvl1pPr>
          </a:lstStyle>
          <a:p>
            <a:pPr>
              <a:defRPr/>
            </a:pPr>
            <a:fld id="{D9EB985B-F64D-4171-869C-C47470C7CF2F}" type="slidenum">
              <a:rPr lang="fr-CA"/>
              <a:pPr>
                <a:defRPr/>
              </a:pPr>
              <a:t>‹#›</a:t>
            </a:fld>
            <a:endParaRPr lang="fr-CA" dirty="0"/>
          </a:p>
        </p:txBody>
      </p:sp>
      <p:pic>
        <p:nvPicPr>
          <p:cNvPr id="8" name="Picture 3" descr="spl_logo"/>
          <p:cNvPicPr>
            <a:picLocks noChangeAspect="1" noChangeArrowheads="1"/>
          </p:cNvPicPr>
          <p:nvPr userDrawn="1"/>
        </p:nvPicPr>
        <p:blipFill>
          <a:blip r:embed="rId2" cstate="print"/>
          <a:srcRect/>
          <a:stretch>
            <a:fillRect/>
          </a:stretch>
        </p:blipFill>
        <p:spPr bwMode="auto">
          <a:xfrm>
            <a:off x="7872208" y="0"/>
            <a:ext cx="1271792" cy="476672"/>
          </a:xfrm>
          <a:prstGeom prst="rect">
            <a:avLst/>
          </a:prstGeom>
          <a:noFill/>
          <a:ln w="9525" algn="in">
            <a:noFill/>
            <a:miter lim="800000"/>
            <a:headEnd/>
            <a:tailEnd/>
          </a:ln>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numéro de diapositive 5"/>
          <p:cNvSpPr>
            <a:spLocks noGrp="1"/>
          </p:cNvSpPr>
          <p:nvPr>
            <p:ph type="sldNum" sz="quarter" idx="10"/>
          </p:nvPr>
        </p:nvSpPr>
        <p:spPr/>
        <p:txBody>
          <a:bodyPr/>
          <a:lstStyle>
            <a:lvl1pPr>
              <a:defRPr/>
            </a:lvl1pPr>
          </a:lstStyle>
          <a:p>
            <a:pPr>
              <a:defRPr/>
            </a:pPr>
            <a:fld id="{C7894602-5398-4110-9B01-C22EBADC2CBC}" type="slidenum">
              <a:rPr lang="en-GB"/>
              <a:pPr>
                <a:defRPr/>
              </a:pPr>
              <a:t>‹#›</a:t>
            </a:fld>
            <a:endParaRPr lang="en-GB" dirty="0"/>
          </a:p>
        </p:txBody>
      </p:sp>
      <p:pic>
        <p:nvPicPr>
          <p:cNvPr id="4" name="Picture 3" descr="spl_logo"/>
          <p:cNvPicPr>
            <a:picLocks noChangeAspect="1" noChangeArrowheads="1"/>
          </p:cNvPicPr>
          <p:nvPr userDrawn="1"/>
        </p:nvPicPr>
        <p:blipFill>
          <a:blip r:embed="rId2" cstate="print"/>
          <a:srcRect/>
          <a:stretch>
            <a:fillRect/>
          </a:stretch>
        </p:blipFill>
        <p:spPr bwMode="auto">
          <a:xfrm>
            <a:off x="7872208" y="0"/>
            <a:ext cx="1271792" cy="476672"/>
          </a:xfrm>
          <a:prstGeom prst="rect">
            <a:avLst/>
          </a:prstGeom>
          <a:noFill/>
          <a:ln w="9525" algn="in">
            <a:noFill/>
            <a:miter lim="800000"/>
            <a:headEnd/>
            <a:tailEnd/>
          </a:ln>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u numéro de diapositive 5"/>
          <p:cNvSpPr>
            <a:spLocks noGrp="1"/>
          </p:cNvSpPr>
          <p:nvPr>
            <p:ph type="sldNum" sz="quarter" idx="10"/>
          </p:nvPr>
        </p:nvSpPr>
        <p:spPr/>
        <p:txBody>
          <a:bodyPr/>
          <a:lstStyle>
            <a:lvl1pPr>
              <a:defRPr/>
            </a:lvl1pPr>
          </a:lstStyle>
          <a:p>
            <a:pPr>
              <a:defRPr/>
            </a:pPr>
            <a:fld id="{01B5B044-EEA3-4F69-A287-8322B6938B0B}" type="slidenum">
              <a:rPr lang="en-GB"/>
              <a:pPr>
                <a:defRPr/>
              </a:pPr>
              <a:t>‹#›</a:t>
            </a:fld>
            <a:endParaRPr lang="en-GB" dirty="0"/>
          </a:p>
        </p:txBody>
      </p:sp>
      <p:pic>
        <p:nvPicPr>
          <p:cNvPr id="6" name="Picture 3" descr="spl_logo"/>
          <p:cNvPicPr>
            <a:picLocks noChangeAspect="1" noChangeArrowheads="1"/>
          </p:cNvPicPr>
          <p:nvPr userDrawn="1"/>
        </p:nvPicPr>
        <p:blipFill>
          <a:blip r:embed="rId2" cstate="print"/>
          <a:srcRect/>
          <a:stretch>
            <a:fillRect/>
          </a:stretch>
        </p:blipFill>
        <p:spPr bwMode="auto">
          <a:xfrm>
            <a:off x="7872208" y="0"/>
            <a:ext cx="1271792" cy="476672"/>
          </a:xfrm>
          <a:prstGeom prst="rect">
            <a:avLst/>
          </a:prstGeom>
          <a:noFill/>
          <a:ln w="9525" algn="in">
            <a:noFill/>
            <a:miter lim="800000"/>
            <a:headEnd/>
            <a:tailEnd/>
          </a:ln>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fr-CA"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u numéro de diapositive 5"/>
          <p:cNvSpPr>
            <a:spLocks noGrp="1"/>
          </p:cNvSpPr>
          <p:nvPr>
            <p:ph type="sldNum" sz="quarter" idx="10"/>
          </p:nvPr>
        </p:nvSpPr>
        <p:spPr/>
        <p:txBody>
          <a:bodyPr/>
          <a:lstStyle>
            <a:lvl1pPr>
              <a:defRPr/>
            </a:lvl1pPr>
          </a:lstStyle>
          <a:p>
            <a:pPr>
              <a:defRPr/>
            </a:pPr>
            <a:fld id="{D3B65110-8F5D-4A2D-894F-F30C5D72D145}" type="slidenum">
              <a:rPr lang="en-GB"/>
              <a:pPr>
                <a:defRPr/>
              </a:pPr>
              <a:t>‹#›</a:t>
            </a:fld>
            <a:endParaRPr lang="en-GB" dirty="0"/>
          </a:p>
        </p:txBody>
      </p:sp>
      <p:pic>
        <p:nvPicPr>
          <p:cNvPr id="6" name="Picture 3" descr="spl_logo"/>
          <p:cNvPicPr>
            <a:picLocks noChangeAspect="1" noChangeArrowheads="1"/>
          </p:cNvPicPr>
          <p:nvPr userDrawn="1"/>
        </p:nvPicPr>
        <p:blipFill>
          <a:blip r:embed="rId2" cstate="print"/>
          <a:srcRect/>
          <a:stretch>
            <a:fillRect/>
          </a:stretch>
        </p:blipFill>
        <p:spPr bwMode="auto">
          <a:xfrm>
            <a:off x="7872208" y="0"/>
            <a:ext cx="1271792" cy="476672"/>
          </a:xfrm>
          <a:prstGeom prst="rect">
            <a:avLst/>
          </a:prstGeom>
          <a:noFill/>
          <a:ln w="9525" algn="in">
            <a:noFill/>
            <a:miter lim="800000"/>
            <a:headEnd/>
            <a:tailEnd/>
          </a:ln>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68313"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Cliquez pour modifier le style du titre</a:t>
            </a:r>
          </a:p>
        </p:txBody>
      </p:sp>
      <p:sp>
        <p:nvSpPr>
          <p:cNvPr id="1027" name="Espace réservé du texte 2"/>
          <p:cNvSpPr>
            <a:spLocks noGrp="1"/>
          </p:cNvSpPr>
          <p:nvPr>
            <p:ph type="body" idx="1"/>
          </p:nvPr>
        </p:nvSpPr>
        <p:spPr bwMode="auto">
          <a:xfrm>
            <a:off x="457200" y="1268413"/>
            <a:ext cx="8229600" cy="4857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Cliquez pour modifier les styles du texte du masque</a:t>
            </a:r>
          </a:p>
          <a:p>
            <a:pPr lvl="1"/>
            <a:r>
              <a:rPr lang="en-GB" smtClean="0"/>
              <a:t>Deuxième niveau</a:t>
            </a:r>
          </a:p>
          <a:p>
            <a:pPr lvl="2"/>
            <a:r>
              <a:rPr lang="en-GB" smtClean="0"/>
              <a:t>Troisième niveau</a:t>
            </a:r>
          </a:p>
          <a:p>
            <a:pPr lvl="3"/>
            <a:r>
              <a:rPr lang="en-GB" smtClean="0"/>
              <a:t>Quatrième niveau</a:t>
            </a:r>
          </a:p>
          <a:p>
            <a:pPr lvl="4"/>
            <a:r>
              <a:rPr lang="en-GB" smtClean="0"/>
              <a:t>Cinquième niveau</a:t>
            </a:r>
          </a:p>
        </p:txBody>
      </p:sp>
      <p:sp>
        <p:nvSpPr>
          <p:cNvPr id="6" name="Espace réservé du numéro de diapositive 5"/>
          <p:cNvSpPr>
            <a:spLocks noGrp="1"/>
          </p:cNvSpPr>
          <p:nvPr>
            <p:ph type="sldNum" sz="quarter" idx="4"/>
          </p:nvPr>
        </p:nvSpPr>
        <p:spPr>
          <a:xfrm>
            <a:off x="7380288" y="6669088"/>
            <a:ext cx="1763712" cy="188912"/>
          </a:xfrm>
          <a:prstGeom prst="rect">
            <a:avLst/>
          </a:prstGeom>
        </p:spPr>
        <p:txBody>
          <a:bodyPr vert="horz" lIns="91440" tIns="45720" rIns="91440" bIns="45720" rtlCol="0" anchor="ctr"/>
          <a:lstStyle>
            <a:lvl1pPr algn="r" fontAlgn="auto">
              <a:spcBef>
                <a:spcPts val="0"/>
              </a:spcBef>
              <a:spcAft>
                <a:spcPts val="0"/>
              </a:spcAft>
              <a:defRPr sz="800">
                <a:solidFill>
                  <a:schemeClr val="accent3">
                    <a:lumMod val="50000"/>
                  </a:schemeClr>
                </a:solidFill>
                <a:latin typeface="+mn-lt"/>
                <a:cs typeface="+mn-cs"/>
              </a:defRPr>
            </a:lvl1pPr>
          </a:lstStyle>
          <a:p>
            <a:pPr>
              <a:defRPr/>
            </a:pPr>
            <a:r>
              <a:rPr lang="en-GB"/>
              <a:t>Central Government</a:t>
            </a:r>
            <a:endParaRPr lang="en-GB" dirty="0"/>
          </a:p>
        </p:txBody>
      </p:sp>
    </p:spTree>
  </p:cSld>
  <p:clrMap bg1="lt1" tx1="dk1" bg2="lt2" tx2="dk2" accent1="accent1" accent2="accent2" accent3="accent3" accent4="accent4" accent5="accent5" accent6="accent6" hlink="hlink" folHlink="folHlink"/>
  <p:sldLayoutIdLst>
    <p:sldLayoutId id="2147486786" r:id="rId1"/>
    <p:sldLayoutId id="2147486787" r:id="rId2"/>
    <p:sldLayoutId id="2147486788" r:id="rId3"/>
    <p:sldLayoutId id="2147486789" r:id="rId4"/>
    <p:sldLayoutId id="2147486790" r:id="rId5"/>
    <p:sldLayoutId id="2147486791" r:id="rId6"/>
    <p:sldLayoutId id="2147486792" r:id="rId7"/>
    <p:sldLayoutId id="2147486793" r:id="rId8"/>
    <p:sldLayoutId id="2147486794" r:id="rId9"/>
    <p:sldLayoutId id="2147486795" r:id="rId10"/>
  </p:sldLayoutIdLst>
  <p:timing>
    <p:tnLst>
      <p:par>
        <p:cTn id="1" dur="indefinite" restart="never" nodeType="tmRoot"/>
      </p:par>
    </p:tnLst>
  </p:timing>
  <p:hf hdr="0" dt="0"/>
  <p:txStyles>
    <p:titleStyle>
      <a:lvl1pPr algn="ctr" rtl="0" eaLnBrk="0" fontAlgn="base" hangingPunct="0">
        <a:spcBef>
          <a:spcPct val="0"/>
        </a:spcBef>
        <a:spcAft>
          <a:spcPct val="0"/>
        </a:spcAft>
        <a:defRPr lang="en-GB" sz="3600" b="1" kern="1200" dirty="0">
          <a:solidFill>
            <a:srgbClr val="4F6228"/>
          </a:solidFill>
          <a:latin typeface="+mj-lt"/>
          <a:ea typeface="+mj-ea"/>
          <a:cs typeface="+mj-cs"/>
        </a:defRPr>
      </a:lvl1pPr>
      <a:lvl2pPr algn="ctr" rtl="0" eaLnBrk="0" fontAlgn="base" hangingPunct="0">
        <a:spcBef>
          <a:spcPct val="0"/>
        </a:spcBef>
        <a:spcAft>
          <a:spcPct val="0"/>
        </a:spcAft>
        <a:defRPr sz="3600" b="1">
          <a:solidFill>
            <a:srgbClr val="4F6228"/>
          </a:solidFill>
          <a:latin typeface="Calibri" pitchFamily="34" charset="0"/>
        </a:defRPr>
      </a:lvl2pPr>
      <a:lvl3pPr algn="ctr" rtl="0" eaLnBrk="0" fontAlgn="base" hangingPunct="0">
        <a:spcBef>
          <a:spcPct val="0"/>
        </a:spcBef>
        <a:spcAft>
          <a:spcPct val="0"/>
        </a:spcAft>
        <a:defRPr sz="3600" b="1">
          <a:solidFill>
            <a:srgbClr val="4F6228"/>
          </a:solidFill>
          <a:latin typeface="Calibri" pitchFamily="34" charset="0"/>
        </a:defRPr>
      </a:lvl3pPr>
      <a:lvl4pPr algn="ctr" rtl="0" eaLnBrk="0" fontAlgn="base" hangingPunct="0">
        <a:spcBef>
          <a:spcPct val="0"/>
        </a:spcBef>
        <a:spcAft>
          <a:spcPct val="0"/>
        </a:spcAft>
        <a:defRPr sz="3600" b="1">
          <a:solidFill>
            <a:srgbClr val="4F6228"/>
          </a:solidFill>
          <a:latin typeface="Calibri" pitchFamily="34" charset="0"/>
        </a:defRPr>
      </a:lvl4pPr>
      <a:lvl5pPr algn="ctr" rtl="0" eaLnBrk="0" fontAlgn="base" hangingPunct="0">
        <a:spcBef>
          <a:spcPct val="0"/>
        </a:spcBef>
        <a:spcAft>
          <a:spcPct val="0"/>
        </a:spcAft>
        <a:defRPr sz="3600" b="1">
          <a:solidFill>
            <a:srgbClr val="4F6228"/>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rgbClr val="9BBB59"/>
        </a:buClr>
        <a:buFont typeface="Arial"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9BBB59"/>
        </a:buClr>
        <a:buFont typeface="Arial" pitchFamily="34"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9BBB59"/>
        </a:buClr>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9BBB59"/>
        </a:buClr>
        <a:buFont typeface="Arial" pitchFamily="34" charset="0"/>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9BBB59"/>
        </a:buClr>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43495946-CADD-443A-A012-107C4C2F2029}" type="datetimeFigureOut">
              <a:rPr lang="en-GB" smtClean="0">
                <a:solidFill>
                  <a:prstClr val="black">
                    <a:tint val="75000"/>
                  </a:prstClr>
                </a:solidFill>
                <a:latin typeface="Calibri"/>
              </a:rPr>
              <a:pPr fontAlgn="auto">
                <a:spcBef>
                  <a:spcPts val="0"/>
                </a:spcBef>
                <a:spcAft>
                  <a:spcPts val="0"/>
                </a:spcAft>
              </a:pPr>
              <a:t>23/10/2014</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487FD4CE-595B-4053-9AF7-06184E2B2B42}"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4100206841"/>
      </p:ext>
    </p:extLst>
  </p:cSld>
  <p:clrMap bg1="lt1" tx1="dk1" bg2="lt2" tx2="dk2" accent1="accent1" accent2="accent2" accent3="accent3" accent4="accent4" accent5="accent5" accent6="accent6" hlink="hlink" folHlink="folHlink"/>
  <p:sldLayoutIdLst>
    <p:sldLayoutId id="2147486799" r:id="rId1"/>
    <p:sldLayoutId id="2147486800" r:id="rId2"/>
    <p:sldLayoutId id="2147486801" r:id="rId3"/>
    <p:sldLayoutId id="2147486802" r:id="rId4"/>
    <p:sldLayoutId id="2147486803" r:id="rId5"/>
    <p:sldLayoutId id="2147486804" r:id="rId6"/>
    <p:sldLayoutId id="2147486805" r:id="rId7"/>
    <p:sldLayoutId id="2147486806" r:id="rId8"/>
    <p:sldLayoutId id="2147486807" r:id="rId9"/>
    <p:sldLayoutId id="2147486808" r:id="rId10"/>
    <p:sldLayoutId id="214748680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8" Type="http://schemas.openxmlformats.org/officeDocument/2006/relationships/hyperlink" Target="http://www.google.co.uk/url?sa=i&amp;rct=j&amp;q=&amp;esrc=s&amp;frm=1&amp;source=images&amp;cd=&amp;cad=rja&amp;docid=Rj9-z3gP_f-8AM&amp;tbnid=HJ2CtgYf4yl6HM:&amp;ved=0CAUQjRw&amp;url=http://dragonball.wikia.com/wiki/File:Green-heart-picture.gif&amp;ei=o2VuUdLeLZDv0gX004GADg&amp;bvm=bv.45368065,d.d2k&amp;psig=AFQjCNHQAR7BMM5bijp2YVgMFMjHGfNd1A&amp;ust=1366275567694138" TargetMode="External"/><Relationship Id="rId3" Type="http://schemas.openxmlformats.org/officeDocument/2006/relationships/diagramLayout" Target="../diagrams/layout4.xml"/><Relationship Id="rId7" Type="http://schemas.openxmlformats.org/officeDocument/2006/relationships/image" Target="../media/image6.png"/><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10" Type="http://schemas.openxmlformats.org/officeDocument/2006/relationships/image" Target="../media/image5.jpeg"/><Relationship Id="rId4" Type="http://schemas.openxmlformats.org/officeDocument/2006/relationships/diagramQuickStyle" Target="../diagrams/quickStyle4.xml"/><Relationship Id="rId9" Type="http://schemas.openxmlformats.org/officeDocument/2006/relationships/image" Target="../media/image7.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image" Target="../media/image10.gif"/><Relationship Id="rId13" Type="http://schemas.openxmlformats.org/officeDocument/2006/relationships/image" Target="../media/image14.png"/><Relationship Id="rId18" Type="http://schemas.openxmlformats.org/officeDocument/2006/relationships/image" Target="../media/image19.png"/><Relationship Id="rId3" Type="http://schemas.openxmlformats.org/officeDocument/2006/relationships/slide" Target="slide5.xml"/><Relationship Id="rId21" Type="http://schemas.openxmlformats.org/officeDocument/2006/relationships/image" Target="../media/image22.png"/><Relationship Id="rId7" Type="http://schemas.openxmlformats.org/officeDocument/2006/relationships/image" Target="../media/image9.jpeg"/><Relationship Id="rId12" Type="http://schemas.openxmlformats.org/officeDocument/2006/relationships/slide" Target="slide8.xml"/><Relationship Id="rId17" Type="http://schemas.openxmlformats.org/officeDocument/2006/relationships/image" Target="../media/image18.png"/><Relationship Id="rId2" Type="http://schemas.openxmlformats.org/officeDocument/2006/relationships/slide" Target="slide4.xml"/><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Layout" Target="../slideLayouts/slideLayout12.xml"/><Relationship Id="rId6" Type="http://schemas.openxmlformats.org/officeDocument/2006/relationships/image" Target="../media/image8.jpeg"/><Relationship Id="rId11" Type="http://schemas.openxmlformats.org/officeDocument/2006/relationships/image" Target="../media/image13.png"/><Relationship Id="rId5" Type="http://schemas.openxmlformats.org/officeDocument/2006/relationships/slide" Target="slide7.xml"/><Relationship Id="rId15" Type="http://schemas.openxmlformats.org/officeDocument/2006/relationships/image" Target="../media/image16.png"/><Relationship Id="rId23" Type="http://schemas.openxmlformats.org/officeDocument/2006/relationships/image" Target="../media/image24.png"/><Relationship Id="rId10" Type="http://schemas.openxmlformats.org/officeDocument/2006/relationships/image" Target="../media/image12.png"/><Relationship Id="rId19" Type="http://schemas.openxmlformats.org/officeDocument/2006/relationships/image" Target="../media/image20.png"/><Relationship Id="rId4" Type="http://schemas.openxmlformats.org/officeDocument/2006/relationships/slide" Target="slide6.xml"/><Relationship Id="rId9" Type="http://schemas.openxmlformats.org/officeDocument/2006/relationships/image" Target="../media/image11.jpeg"/><Relationship Id="rId14" Type="http://schemas.openxmlformats.org/officeDocument/2006/relationships/image" Target="../media/image15.png"/><Relationship Id="rId22" Type="http://schemas.openxmlformats.org/officeDocument/2006/relationships/image" Target="../media/image23.png"/></Relationships>
</file>

<file path=ppt/slides/_rels/slide15.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slide" Target="slide4.xml"/><Relationship Id="rId18" Type="http://schemas.openxmlformats.org/officeDocument/2006/relationships/image" Target="../media/image19.png"/><Relationship Id="rId3" Type="http://schemas.openxmlformats.org/officeDocument/2006/relationships/image" Target="../media/image8.jpeg"/><Relationship Id="rId21" Type="http://schemas.openxmlformats.org/officeDocument/2006/relationships/image" Target="../media/image26.png"/><Relationship Id="rId7" Type="http://schemas.openxmlformats.org/officeDocument/2006/relationships/image" Target="../media/image12.png"/><Relationship Id="rId12" Type="http://schemas.openxmlformats.org/officeDocument/2006/relationships/image" Target="../media/image16.png"/><Relationship Id="rId17" Type="http://schemas.openxmlformats.org/officeDocument/2006/relationships/slide" Target="slide6.xml"/><Relationship Id="rId2" Type="http://schemas.openxmlformats.org/officeDocument/2006/relationships/slide" Target="slide8.xml"/><Relationship Id="rId16" Type="http://schemas.openxmlformats.org/officeDocument/2006/relationships/image" Target="../media/image18.png"/><Relationship Id="rId20" Type="http://schemas.openxmlformats.org/officeDocument/2006/relationships/image" Target="../media/image25.png"/><Relationship Id="rId1" Type="http://schemas.openxmlformats.org/officeDocument/2006/relationships/slideLayout" Target="../slideLayouts/slideLayout12.xml"/><Relationship Id="rId6" Type="http://schemas.openxmlformats.org/officeDocument/2006/relationships/image" Target="../media/image11.jpeg"/><Relationship Id="rId11" Type="http://schemas.openxmlformats.org/officeDocument/2006/relationships/image" Target="../media/image15.png"/><Relationship Id="rId24" Type="http://schemas.openxmlformats.org/officeDocument/2006/relationships/image" Target="../media/image29.png"/><Relationship Id="rId5" Type="http://schemas.openxmlformats.org/officeDocument/2006/relationships/image" Target="../media/image10.gif"/><Relationship Id="rId15" Type="http://schemas.openxmlformats.org/officeDocument/2006/relationships/slide" Target="slide5.xml"/><Relationship Id="rId23" Type="http://schemas.openxmlformats.org/officeDocument/2006/relationships/image" Target="../media/image28.png"/><Relationship Id="rId10" Type="http://schemas.openxmlformats.org/officeDocument/2006/relationships/image" Target="../media/image14.png"/><Relationship Id="rId19" Type="http://schemas.openxmlformats.org/officeDocument/2006/relationships/image" Target="../media/image20.png"/><Relationship Id="rId4" Type="http://schemas.openxmlformats.org/officeDocument/2006/relationships/image" Target="../media/image9.jpeg"/><Relationship Id="rId9" Type="http://schemas.openxmlformats.org/officeDocument/2006/relationships/image" Target="../media/image13.png"/><Relationship Id="rId14" Type="http://schemas.openxmlformats.org/officeDocument/2006/relationships/image" Target="../media/image17.png"/><Relationship Id="rId22" Type="http://schemas.openxmlformats.org/officeDocument/2006/relationships/image" Target="../media/image27.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www.sustainableprocurement.eu.com/" TargetMode="External"/><Relationship Id="rId2" Type="http://schemas.openxmlformats.org/officeDocument/2006/relationships/hyperlink" Target="mailto:barbara@sustainableprocurement.eu.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ous-titre 2"/>
          <p:cNvSpPr>
            <a:spLocks noGrp="1"/>
          </p:cNvSpPr>
          <p:nvPr>
            <p:ph type="subTitle" idx="4294967295"/>
          </p:nvPr>
        </p:nvSpPr>
        <p:spPr>
          <a:xfrm>
            <a:off x="3851920" y="2492896"/>
            <a:ext cx="5040560" cy="1510853"/>
          </a:xfrm>
        </p:spPr>
        <p:txBody>
          <a:bodyPr>
            <a:normAutofit fontScale="92500" lnSpcReduction="20000"/>
          </a:bodyPr>
          <a:lstStyle/>
          <a:p>
            <a:pPr marL="1158875" indent="-1158875" algn="just">
              <a:lnSpc>
                <a:spcPct val="80000"/>
              </a:lnSpc>
              <a:buClr>
                <a:schemeClr val="accent3"/>
              </a:buClr>
              <a:buFont typeface="Arial" charset="0"/>
              <a:buNone/>
              <a:defRPr/>
            </a:pPr>
            <a:r>
              <a:rPr lang="fr-CA" dirty="0" smtClean="0">
                <a:latin typeface="Arial" charset="0"/>
              </a:rPr>
              <a:t>Barbara Morton </a:t>
            </a:r>
          </a:p>
          <a:p>
            <a:pPr marL="1158875" indent="-1158875" algn="just">
              <a:lnSpc>
                <a:spcPct val="80000"/>
              </a:lnSpc>
              <a:buClr>
                <a:schemeClr val="accent3"/>
              </a:buClr>
              <a:buFont typeface="Arial" charset="0"/>
              <a:buNone/>
              <a:defRPr/>
            </a:pPr>
            <a:r>
              <a:rPr lang="fr-CA" dirty="0" err="1" smtClean="0">
                <a:latin typeface="Arial" charset="0"/>
              </a:rPr>
              <a:t>Director</a:t>
            </a:r>
            <a:r>
              <a:rPr lang="fr-CA" dirty="0" smtClean="0">
                <a:latin typeface="Arial" charset="0"/>
              </a:rPr>
              <a:t>, </a:t>
            </a:r>
            <a:r>
              <a:rPr lang="fr-CA" dirty="0" err="1" smtClean="0">
                <a:latin typeface="Arial" charset="0"/>
              </a:rPr>
              <a:t>Sustainable</a:t>
            </a:r>
            <a:r>
              <a:rPr lang="fr-CA" dirty="0" smtClean="0">
                <a:latin typeface="Arial" charset="0"/>
              </a:rPr>
              <a:t> </a:t>
            </a:r>
            <a:r>
              <a:rPr lang="fr-CA" dirty="0" err="1" smtClean="0">
                <a:latin typeface="Arial" charset="0"/>
              </a:rPr>
              <a:t>Procurement</a:t>
            </a:r>
            <a:r>
              <a:rPr lang="fr-CA" dirty="0" smtClean="0">
                <a:latin typeface="Arial" charset="0"/>
              </a:rPr>
              <a:t> Ltd</a:t>
            </a:r>
          </a:p>
          <a:p>
            <a:pPr algn="just">
              <a:lnSpc>
                <a:spcPct val="80000"/>
              </a:lnSpc>
              <a:buClr>
                <a:schemeClr val="accent3"/>
              </a:buClr>
              <a:buFont typeface="Arial" charset="0"/>
              <a:buNone/>
              <a:defRPr/>
            </a:pPr>
            <a:endParaRPr lang="fr-CA" dirty="0">
              <a:latin typeface="Arial" charset="0"/>
            </a:endParaRPr>
          </a:p>
          <a:p>
            <a:pPr algn="just">
              <a:lnSpc>
                <a:spcPct val="80000"/>
              </a:lnSpc>
              <a:buClr>
                <a:schemeClr val="accent3"/>
              </a:buClr>
              <a:buFont typeface="Arial" charset="0"/>
              <a:buNone/>
              <a:defRPr/>
            </a:pPr>
            <a:r>
              <a:rPr lang="fr-CA" i="1" dirty="0" smtClean="0">
                <a:latin typeface="Arial" charset="0"/>
              </a:rPr>
              <a:t>INGP </a:t>
            </a:r>
            <a:r>
              <a:rPr lang="fr-CA" i="1" smtClean="0">
                <a:latin typeface="Arial" charset="0"/>
              </a:rPr>
              <a:t>Green Day</a:t>
            </a:r>
          </a:p>
          <a:p>
            <a:pPr algn="just">
              <a:lnSpc>
                <a:spcPct val="80000"/>
              </a:lnSpc>
              <a:buClr>
                <a:schemeClr val="accent3"/>
              </a:buClr>
              <a:buFont typeface="Arial" charset="0"/>
              <a:buNone/>
              <a:defRPr/>
            </a:pPr>
            <a:r>
              <a:rPr lang="fr-CA" i="1" smtClean="0">
                <a:latin typeface="Arial" charset="0"/>
              </a:rPr>
              <a:t>Asuncion</a:t>
            </a:r>
            <a:r>
              <a:rPr lang="fr-CA" i="1" dirty="0" smtClean="0">
                <a:latin typeface="Arial" charset="0"/>
              </a:rPr>
              <a:t>, Paraguay 27 </a:t>
            </a:r>
            <a:r>
              <a:rPr lang="fr-CA" i="1" dirty="0" err="1" smtClean="0">
                <a:latin typeface="Arial" charset="0"/>
              </a:rPr>
              <a:t>October</a:t>
            </a:r>
            <a:r>
              <a:rPr lang="fr-CA" i="1" dirty="0" smtClean="0">
                <a:latin typeface="Arial" charset="0"/>
              </a:rPr>
              <a:t> 2014</a:t>
            </a:r>
          </a:p>
        </p:txBody>
      </p:sp>
      <p:sp>
        <p:nvSpPr>
          <p:cNvPr id="22" name="Slide Number Placeholder 21"/>
          <p:cNvSpPr>
            <a:spLocks noGrp="1"/>
          </p:cNvSpPr>
          <p:nvPr>
            <p:ph type="sldNum" sz="quarter" idx="10"/>
          </p:nvPr>
        </p:nvSpPr>
        <p:spPr>
          <a:xfrm>
            <a:off x="0" y="6492875"/>
            <a:ext cx="981075" cy="365125"/>
          </a:xfrm>
        </p:spPr>
        <p:txBody>
          <a:bodyPr/>
          <a:lstStyle/>
          <a:p>
            <a:pPr>
              <a:defRPr/>
            </a:pPr>
            <a:fld id="{2143E076-2629-4879-A11F-3F8965611607}" type="slidenum">
              <a:rPr lang="fr-CA"/>
              <a:pPr>
                <a:defRPr/>
              </a:pPr>
              <a:t>1</a:t>
            </a:fld>
            <a:endParaRPr lang="fr-CA"/>
          </a:p>
        </p:txBody>
      </p:sp>
      <p:sp>
        <p:nvSpPr>
          <p:cNvPr id="6" name="Rectangle 10"/>
          <p:cNvSpPr>
            <a:spLocks noChangeArrowheads="1"/>
          </p:cNvSpPr>
          <p:nvPr/>
        </p:nvSpPr>
        <p:spPr bwMode="auto">
          <a:xfrm>
            <a:off x="504825" y="620688"/>
            <a:ext cx="8027988" cy="1077218"/>
          </a:xfrm>
          <a:prstGeom prst="rect">
            <a:avLst/>
          </a:prstGeom>
          <a:noFill/>
          <a:ln w="9525">
            <a:noFill/>
            <a:miter lim="800000"/>
            <a:headEnd/>
            <a:tailEnd/>
          </a:ln>
        </p:spPr>
        <p:txBody>
          <a:bodyPr lIns="36000" rIns="36000">
            <a:spAutoFit/>
          </a:bodyPr>
          <a:lstStyle/>
          <a:p>
            <a:pPr algn="ctr">
              <a:defRPr/>
            </a:pPr>
            <a:r>
              <a:rPr lang="en-GB" sz="3200" b="1" dirty="0" smtClean="0">
                <a:latin typeface="+mn-lt"/>
                <a:cs typeface="+mn-cs"/>
              </a:rPr>
              <a:t>Critical Success Factors for Sustainable Procurement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title"/>
          </p:nvPr>
        </p:nvSpPr>
        <p:spPr>
          <a:xfrm>
            <a:off x="-180528" y="0"/>
            <a:ext cx="8229600" cy="692150"/>
          </a:xfrm>
        </p:spPr>
        <p:txBody>
          <a:bodyPr/>
          <a:lstStyle/>
          <a:p>
            <a:pPr eaLnBrk="1" hangingPunct="1"/>
            <a:r>
              <a:rPr lang="en-GB" sz="4400" dirty="0" smtClean="0"/>
              <a:t>The Procurement Cycle</a:t>
            </a:r>
            <a:endParaRPr lang="fr-CA" sz="4400" dirty="0" smtClean="0">
              <a:solidFill>
                <a:srgbClr val="008000"/>
              </a:solidFill>
            </a:endParaRPr>
          </a:p>
        </p:txBody>
      </p:sp>
      <p:sp>
        <p:nvSpPr>
          <p:cNvPr id="23555" name="Slide Number Placeholder 6"/>
          <p:cNvSpPr>
            <a:spLocks noGrp="1"/>
          </p:cNvSpPr>
          <p:nvPr>
            <p:ph type="sldNum" sz="quarter" idx="10"/>
          </p:nvPr>
        </p:nvSpPr>
        <p:spPr>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F1D7C62-24DC-4D9F-830E-4A43225F7AE8}" type="slidenum">
              <a:rPr lang="fr-CA">
                <a:solidFill>
                  <a:srgbClr val="0066CC"/>
                </a:solidFill>
                <a:latin typeface="Times New Roman" panose="02020603050405020304" pitchFamily="18" charset="0"/>
              </a:rPr>
              <a:pPr eaLnBrk="1" hangingPunct="1"/>
              <a:t>10</a:t>
            </a:fld>
            <a:endParaRPr lang="fr-CA">
              <a:solidFill>
                <a:srgbClr val="0066CC"/>
              </a:solidFill>
              <a:latin typeface="Times New Roman" panose="02020603050405020304" pitchFamily="18" charset="0"/>
            </a:endParaRPr>
          </a:p>
        </p:txBody>
      </p:sp>
      <p:grpSp>
        <p:nvGrpSpPr>
          <p:cNvPr id="23556" name="Group 19"/>
          <p:cNvGrpSpPr>
            <a:grpSpLocks/>
          </p:cNvGrpSpPr>
          <p:nvPr/>
        </p:nvGrpSpPr>
        <p:grpSpPr bwMode="auto">
          <a:xfrm>
            <a:off x="395288" y="620713"/>
            <a:ext cx="6805612" cy="5918200"/>
            <a:chOff x="1459459" y="600075"/>
            <a:chExt cx="6805612" cy="5918200"/>
          </a:xfrm>
        </p:grpSpPr>
        <p:sp>
          <p:nvSpPr>
            <p:cNvPr id="11" name="Donut 10"/>
            <p:cNvSpPr/>
            <p:nvPr/>
          </p:nvSpPr>
          <p:spPr>
            <a:xfrm>
              <a:off x="2051596" y="1125537"/>
              <a:ext cx="5616575" cy="5111750"/>
            </a:xfrm>
            <a:prstGeom prst="donut">
              <a:avLst>
                <a:gd name="adj" fmla="val 635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chemeClr val="tx1"/>
                </a:solidFill>
              </a:endParaRPr>
            </a:p>
          </p:txBody>
        </p:sp>
        <p:graphicFrame>
          <p:nvGraphicFramePr>
            <p:cNvPr id="12" name="Diagram 11"/>
            <p:cNvGraphicFramePr/>
            <p:nvPr/>
          </p:nvGraphicFramePr>
          <p:xfrm>
            <a:off x="2468935" y="1412776"/>
            <a:ext cx="4767362" cy="45424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AutoShape 7"/>
            <p:cNvSpPr>
              <a:spLocks noChangeArrowheads="1"/>
            </p:cNvSpPr>
            <p:nvPr/>
          </p:nvSpPr>
          <p:spPr bwMode="auto">
            <a:xfrm>
              <a:off x="3404146" y="2903537"/>
              <a:ext cx="2924175" cy="1397000"/>
            </a:xfrm>
            <a:prstGeom prst="roundRect">
              <a:avLst>
                <a:gd name="adj" fmla="val 16667"/>
              </a:avLst>
            </a:prstGeom>
            <a:solidFill>
              <a:schemeClr val="accent2"/>
            </a:solidFill>
            <a:ln w="19050">
              <a:noFill/>
              <a:round/>
              <a:headEnd/>
              <a:tailEnd/>
            </a:ln>
          </p:spPr>
          <p:txBody>
            <a:bodyPr lIns="54000" tIns="54000" rIns="54000" bIns="54000" anchor="ctr"/>
            <a:lstStyle/>
            <a:p>
              <a:pPr algn="ctr">
                <a:lnSpc>
                  <a:spcPct val="90000"/>
                </a:lnSpc>
                <a:defRPr/>
              </a:pPr>
              <a:r>
                <a:rPr lang="en-GB" sz="2400" b="1" dirty="0">
                  <a:solidFill>
                    <a:schemeClr val="bg1"/>
                  </a:solidFill>
                  <a:latin typeface="Calibri" pitchFamily="34" charset="0"/>
                  <a:cs typeface="+mn-cs"/>
                </a:rPr>
                <a:t>Good Procurement is Sustainable Procurement</a:t>
              </a:r>
            </a:p>
          </p:txBody>
        </p:sp>
        <p:sp>
          <p:nvSpPr>
            <p:cNvPr id="14" name="AutoShape 10"/>
            <p:cNvSpPr>
              <a:spLocks noChangeArrowheads="1"/>
            </p:cNvSpPr>
            <p:nvPr/>
          </p:nvSpPr>
          <p:spPr bwMode="auto">
            <a:xfrm>
              <a:off x="1459459" y="3375025"/>
              <a:ext cx="854075" cy="350837"/>
            </a:xfrm>
            <a:prstGeom prst="notchedRightArrow">
              <a:avLst>
                <a:gd name="adj1" fmla="val 50000"/>
                <a:gd name="adj2" fmla="val 60203"/>
              </a:avLst>
            </a:prstGeom>
            <a:solidFill>
              <a:srgbClr val="FFC000"/>
            </a:solidFill>
            <a:ln w="12700">
              <a:solidFill>
                <a:srgbClr val="000000"/>
              </a:solidFill>
              <a:miter lim="800000"/>
              <a:headEnd/>
              <a:tailEnd/>
            </a:ln>
            <a:effectLst>
              <a:outerShdw dist="53882" dir="2700000" algn="ctr" rotWithShape="0">
                <a:srgbClr val="808080"/>
              </a:outerShdw>
            </a:effectLst>
          </p:spPr>
          <p:txBody>
            <a:bodyPr/>
            <a:lstStyle/>
            <a:p>
              <a:pPr>
                <a:defRPr/>
              </a:pPr>
              <a:endParaRPr lang="en-GB" dirty="0"/>
            </a:p>
          </p:txBody>
        </p:sp>
        <p:sp>
          <p:nvSpPr>
            <p:cNvPr id="15" name="AutoShape 8"/>
            <p:cNvSpPr>
              <a:spLocks noChangeArrowheads="1"/>
            </p:cNvSpPr>
            <p:nvPr/>
          </p:nvSpPr>
          <p:spPr bwMode="auto">
            <a:xfrm rot="3938253">
              <a:off x="3035052" y="794544"/>
              <a:ext cx="790575" cy="401638"/>
            </a:xfrm>
            <a:prstGeom prst="notchedRightArrow">
              <a:avLst>
                <a:gd name="adj1" fmla="val 50000"/>
                <a:gd name="adj2" fmla="val 48153"/>
              </a:avLst>
            </a:prstGeom>
            <a:solidFill>
              <a:srgbClr val="FFC000"/>
            </a:solidFill>
            <a:ln w="12700">
              <a:solidFill>
                <a:srgbClr val="000000"/>
              </a:solidFill>
              <a:miter lim="800000"/>
              <a:headEnd/>
              <a:tailEnd/>
            </a:ln>
            <a:effectLst>
              <a:outerShdw dist="53882" dir="2700000" algn="ctr" rotWithShape="0">
                <a:srgbClr val="808080"/>
              </a:outerShdw>
            </a:effectLst>
          </p:spPr>
          <p:txBody>
            <a:bodyPr/>
            <a:lstStyle/>
            <a:p>
              <a:pPr>
                <a:defRPr/>
              </a:pPr>
              <a:endParaRPr lang="en-GB" dirty="0"/>
            </a:p>
          </p:txBody>
        </p:sp>
        <p:sp>
          <p:nvSpPr>
            <p:cNvPr id="16" name="AutoShape 7"/>
            <p:cNvSpPr>
              <a:spLocks noChangeArrowheads="1"/>
            </p:cNvSpPr>
            <p:nvPr/>
          </p:nvSpPr>
          <p:spPr bwMode="auto">
            <a:xfrm rot="6909596">
              <a:off x="5801271" y="901700"/>
              <a:ext cx="868363" cy="401637"/>
            </a:xfrm>
            <a:prstGeom prst="notchedRightArrow">
              <a:avLst>
                <a:gd name="adj1" fmla="val 50000"/>
                <a:gd name="adj2" fmla="val 52921"/>
              </a:avLst>
            </a:prstGeom>
            <a:solidFill>
              <a:srgbClr val="FFC000"/>
            </a:solidFill>
            <a:ln w="12700">
              <a:solidFill>
                <a:srgbClr val="000000"/>
              </a:solidFill>
              <a:miter lim="800000"/>
              <a:headEnd/>
              <a:tailEnd/>
            </a:ln>
            <a:effectLst>
              <a:outerShdw dist="56796" dir="9206097" algn="ctr" rotWithShape="0">
                <a:srgbClr val="808080"/>
              </a:outerShdw>
            </a:effectLst>
          </p:spPr>
          <p:txBody>
            <a:bodyPr/>
            <a:lstStyle/>
            <a:p>
              <a:pPr>
                <a:defRPr/>
              </a:pPr>
              <a:endParaRPr lang="en-GB" dirty="0"/>
            </a:p>
          </p:txBody>
        </p:sp>
        <p:sp>
          <p:nvSpPr>
            <p:cNvPr id="17" name="AutoShape 6"/>
            <p:cNvSpPr>
              <a:spLocks noChangeArrowheads="1"/>
            </p:cNvSpPr>
            <p:nvPr/>
          </p:nvSpPr>
          <p:spPr bwMode="auto">
            <a:xfrm rot="10800000">
              <a:off x="7368134" y="3306762"/>
              <a:ext cx="896937" cy="396875"/>
            </a:xfrm>
            <a:prstGeom prst="notchedRightArrow">
              <a:avLst>
                <a:gd name="adj1" fmla="val 50000"/>
                <a:gd name="adj2" fmla="val 60696"/>
              </a:avLst>
            </a:prstGeom>
            <a:solidFill>
              <a:srgbClr val="FFC000"/>
            </a:solidFill>
            <a:ln w="12700">
              <a:solidFill>
                <a:srgbClr val="000000"/>
              </a:solidFill>
              <a:miter lim="800000"/>
              <a:headEnd/>
              <a:tailEnd/>
            </a:ln>
            <a:effectLst>
              <a:outerShdw dist="35921" dir="8100000" algn="ctr" rotWithShape="0">
                <a:srgbClr val="808080"/>
              </a:outerShdw>
            </a:effectLst>
          </p:spPr>
          <p:txBody>
            <a:bodyPr/>
            <a:lstStyle/>
            <a:p>
              <a:pPr>
                <a:defRPr/>
              </a:pPr>
              <a:endParaRPr lang="en-GB" dirty="0"/>
            </a:p>
          </p:txBody>
        </p:sp>
        <p:sp>
          <p:nvSpPr>
            <p:cNvPr id="18" name="AutoShape 5"/>
            <p:cNvSpPr>
              <a:spLocks noChangeArrowheads="1"/>
            </p:cNvSpPr>
            <p:nvPr/>
          </p:nvSpPr>
          <p:spPr bwMode="auto">
            <a:xfrm rot="15057457">
              <a:off x="5674271" y="5846762"/>
              <a:ext cx="944563" cy="398463"/>
            </a:xfrm>
            <a:prstGeom prst="notchedRightArrow">
              <a:avLst>
                <a:gd name="adj1" fmla="val 41775"/>
                <a:gd name="adj2" fmla="val 69802"/>
              </a:avLst>
            </a:prstGeom>
            <a:solidFill>
              <a:srgbClr val="FFC000"/>
            </a:solidFill>
            <a:ln w="12700">
              <a:solidFill>
                <a:srgbClr val="000000"/>
              </a:solidFill>
              <a:miter lim="800000"/>
              <a:headEnd/>
              <a:tailEnd/>
            </a:ln>
            <a:effectLst>
              <a:outerShdw dist="45791" dir="8778596" algn="ctr" rotWithShape="0">
                <a:srgbClr val="808080"/>
              </a:outerShdw>
            </a:effectLst>
          </p:spPr>
          <p:txBody>
            <a:bodyPr/>
            <a:lstStyle/>
            <a:p>
              <a:pPr>
                <a:defRPr/>
              </a:pPr>
              <a:endParaRPr lang="en-GB" dirty="0"/>
            </a:p>
          </p:txBody>
        </p:sp>
      </p:grpSp>
      <p:sp>
        <p:nvSpPr>
          <p:cNvPr id="19" name="AutoShape 9"/>
          <p:cNvSpPr>
            <a:spLocks noChangeArrowheads="1"/>
          </p:cNvSpPr>
          <p:nvPr/>
        </p:nvSpPr>
        <p:spPr bwMode="auto">
          <a:xfrm rot="17609914">
            <a:off x="1842294" y="5934869"/>
            <a:ext cx="981075" cy="344487"/>
          </a:xfrm>
          <a:prstGeom prst="notchedRightArrow">
            <a:avLst>
              <a:gd name="adj1" fmla="val 50000"/>
              <a:gd name="adj2" fmla="val 81400"/>
            </a:avLst>
          </a:prstGeom>
          <a:solidFill>
            <a:srgbClr val="FFC000"/>
          </a:solidFill>
          <a:ln w="12700">
            <a:solidFill>
              <a:srgbClr val="000000"/>
            </a:solidFill>
            <a:miter lim="800000"/>
            <a:headEnd/>
            <a:tailEnd/>
          </a:ln>
          <a:effectLst>
            <a:outerShdw dist="45791" dir="2021404" algn="ctr" rotWithShape="0">
              <a:srgbClr val="808080"/>
            </a:outerShdw>
          </a:effectLst>
        </p:spPr>
        <p:txBody>
          <a:bodyPr/>
          <a:lstStyle/>
          <a:p>
            <a:pPr>
              <a:defRPr/>
            </a:pPr>
            <a:endParaRPr lang="en-GB" dirty="0"/>
          </a:p>
        </p:txBody>
      </p:sp>
      <p:sp>
        <p:nvSpPr>
          <p:cNvPr id="2" name="TextBox 1"/>
          <p:cNvSpPr txBox="1"/>
          <p:nvPr/>
        </p:nvSpPr>
        <p:spPr>
          <a:xfrm>
            <a:off x="7236296" y="3140968"/>
            <a:ext cx="2066945" cy="923330"/>
          </a:xfrm>
          <a:prstGeom prst="rect">
            <a:avLst/>
          </a:prstGeom>
          <a:noFill/>
        </p:spPr>
        <p:txBody>
          <a:bodyPr wrap="square" rtlCol="0">
            <a:spAutoFit/>
          </a:bodyPr>
          <a:lstStyle/>
          <a:p>
            <a:r>
              <a:rPr lang="en-GB" dirty="0"/>
              <a:t>Stakeholder </a:t>
            </a:r>
            <a:endParaRPr lang="en-GB" dirty="0" smtClean="0"/>
          </a:p>
          <a:p>
            <a:r>
              <a:rPr lang="en-GB" dirty="0" smtClean="0"/>
              <a:t>and supplier </a:t>
            </a:r>
            <a:r>
              <a:rPr lang="en-GB" dirty="0"/>
              <a:t>engagement</a:t>
            </a:r>
          </a:p>
        </p:txBody>
      </p:sp>
    </p:spTree>
    <p:extLst>
      <p:ext uri="{BB962C8B-B14F-4D97-AF65-F5344CB8AC3E}">
        <p14:creationId xmlns:p14="http://schemas.microsoft.com/office/powerpoint/2010/main" val="758437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onut 23"/>
          <p:cNvSpPr/>
          <p:nvPr/>
        </p:nvSpPr>
        <p:spPr>
          <a:xfrm>
            <a:off x="2710495" y="2023671"/>
            <a:ext cx="3718339" cy="3707201"/>
          </a:xfrm>
          <a:prstGeom prst="donut">
            <a:avLst>
              <a:gd name="adj" fmla="val 3024"/>
            </a:avLst>
          </a:prstGeom>
          <a:solidFill>
            <a:srgbClr val="C0C0C0"/>
          </a:solidFill>
          <a:ln w="9525" algn="ctr">
            <a:solidFill>
              <a:schemeClr val="bg1"/>
            </a:solidFill>
            <a:round/>
            <a:headEnd/>
            <a:tailEnd/>
          </a:ln>
          <a:effectLst/>
          <a:scene3d>
            <a:camera prst="orthographicFront"/>
            <a:lightRig rig="threePt" dir="t"/>
          </a:scene3d>
          <a:sp3d>
            <a:bevelT w="165100" prst="coolSlant"/>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p>
        </p:txBody>
      </p:sp>
      <p:sp>
        <p:nvSpPr>
          <p:cNvPr id="7174" name="Rectangle 3"/>
          <p:cNvSpPr>
            <a:spLocks noChangeAspect="1" noChangeArrowheads="1"/>
          </p:cNvSpPr>
          <p:nvPr/>
        </p:nvSpPr>
        <p:spPr bwMode="auto">
          <a:xfrm>
            <a:off x="5932488" y="3967163"/>
            <a:ext cx="811212" cy="6905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5" name="Rectangle 4"/>
          <p:cNvSpPr>
            <a:spLocks noChangeAspect="1" noChangeArrowheads="1"/>
          </p:cNvSpPr>
          <p:nvPr/>
        </p:nvSpPr>
        <p:spPr bwMode="auto">
          <a:xfrm>
            <a:off x="3021013" y="5002213"/>
            <a:ext cx="809625" cy="688975"/>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6" name="Text Box 14"/>
          <p:cNvSpPr txBox="1">
            <a:spLocks noChangeAspect="1" noChangeArrowheads="1"/>
          </p:cNvSpPr>
          <p:nvPr/>
        </p:nvSpPr>
        <p:spPr bwMode="auto">
          <a:xfrm>
            <a:off x="3881438" y="3606800"/>
            <a:ext cx="1514475"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p>
        </p:txBody>
      </p:sp>
      <p:sp>
        <p:nvSpPr>
          <p:cNvPr id="7177" name="Text Box 17"/>
          <p:cNvSpPr txBox="1">
            <a:spLocks noChangeAspect="1" noChangeArrowheads="1"/>
          </p:cNvSpPr>
          <p:nvPr/>
        </p:nvSpPr>
        <p:spPr bwMode="auto">
          <a:xfrm>
            <a:off x="3987800" y="5826125"/>
            <a:ext cx="1149350"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5F5F5F"/>
                </a:solidFill>
              </a:rPr>
              <a:t>Sustainability</a:t>
            </a:r>
          </a:p>
        </p:txBody>
      </p:sp>
      <p:sp>
        <p:nvSpPr>
          <p:cNvPr id="7178" name="Text Box 18"/>
          <p:cNvSpPr txBox="1">
            <a:spLocks noChangeAspect="1" noChangeArrowheads="1"/>
          </p:cNvSpPr>
          <p:nvPr/>
        </p:nvSpPr>
        <p:spPr bwMode="auto">
          <a:xfrm>
            <a:off x="6457950" y="3022600"/>
            <a:ext cx="511175"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5F5F5F"/>
                </a:solidFill>
              </a:rPr>
              <a:t>Cost</a:t>
            </a:r>
          </a:p>
        </p:txBody>
      </p:sp>
      <p:sp>
        <p:nvSpPr>
          <p:cNvPr id="7179" name="Rectangle 19"/>
          <p:cNvSpPr>
            <a:spLocks noChangeAspect="1" noChangeArrowheads="1"/>
          </p:cNvSpPr>
          <p:nvPr/>
        </p:nvSpPr>
        <p:spPr bwMode="auto">
          <a:xfrm>
            <a:off x="2054225" y="3022600"/>
            <a:ext cx="685800"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200" b="1">
                <a:solidFill>
                  <a:srgbClr val="5F5F5F"/>
                </a:solidFill>
              </a:rPr>
              <a:t>Quality</a:t>
            </a:r>
          </a:p>
        </p:txBody>
      </p:sp>
      <p:sp>
        <p:nvSpPr>
          <p:cNvPr id="7180" name="Rectangle 5"/>
          <p:cNvSpPr>
            <a:spLocks noChangeAspect="1" noChangeArrowheads="1"/>
          </p:cNvSpPr>
          <p:nvPr/>
        </p:nvSpPr>
        <p:spPr bwMode="auto">
          <a:xfrm>
            <a:off x="3584575" y="2024063"/>
            <a:ext cx="809625" cy="460375"/>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AutoShape 26"/>
          <p:cNvSpPr>
            <a:spLocks noChangeAspect="1" noChangeArrowheads="1"/>
          </p:cNvSpPr>
          <p:nvPr/>
        </p:nvSpPr>
        <p:spPr bwMode="auto">
          <a:xfrm rot="20160478">
            <a:off x="3467022" y="2176801"/>
            <a:ext cx="408513" cy="412147"/>
          </a:xfrm>
          <a:prstGeom prst="rightArrow">
            <a:avLst>
              <a:gd name="adj1" fmla="val 46296"/>
              <a:gd name="adj2" fmla="val 100000"/>
            </a:avLst>
          </a:prstGeom>
          <a:solidFill>
            <a:srgbClr val="C0C0C0"/>
          </a:solidFill>
          <a:ln w="9525" algn="ctr">
            <a:solidFill>
              <a:schemeClr val="bg1"/>
            </a:solidFill>
            <a:round/>
            <a:headEnd/>
            <a:tailEnd/>
          </a:ln>
          <a:effectLst/>
          <a:scene3d>
            <a:camera prst="orthographicFront"/>
            <a:lightRig rig="threePt" dir="t"/>
          </a:scene3d>
          <a:sp3d>
            <a:bevelT w="165100" prst="coolSlant"/>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p>
        </p:txBody>
      </p:sp>
      <p:sp>
        <p:nvSpPr>
          <p:cNvPr id="25" name="AutoShape 26"/>
          <p:cNvSpPr>
            <a:spLocks noChangeAspect="1" noChangeArrowheads="1"/>
          </p:cNvSpPr>
          <p:nvPr/>
        </p:nvSpPr>
        <p:spPr bwMode="auto">
          <a:xfrm rot="6013021">
            <a:off x="6133791" y="3866878"/>
            <a:ext cx="408513" cy="412147"/>
          </a:xfrm>
          <a:prstGeom prst="rightArrow">
            <a:avLst>
              <a:gd name="adj1" fmla="val 46296"/>
              <a:gd name="adj2" fmla="val 100000"/>
            </a:avLst>
          </a:prstGeom>
          <a:solidFill>
            <a:srgbClr val="C0C0C0"/>
          </a:solidFill>
          <a:ln w="9525" algn="ctr">
            <a:solidFill>
              <a:schemeClr val="bg1"/>
            </a:solidFill>
            <a:round/>
            <a:headEnd/>
            <a:tailEnd/>
          </a:ln>
          <a:effectLst/>
          <a:scene3d>
            <a:camera prst="orthographicFront"/>
            <a:lightRig rig="threePt" dir="t"/>
          </a:scene3d>
          <a:sp3d>
            <a:bevelT w="165100" prst="coolSlant"/>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p>
        </p:txBody>
      </p:sp>
      <p:sp>
        <p:nvSpPr>
          <p:cNvPr id="26" name="AutoShape 26"/>
          <p:cNvSpPr>
            <a:spLocks noChangeAspect="1" noChangeArrowheads="1"/>
          </p:cNvSpPr>
          <p:nvPr/>
        </p:nvSpPr>
        <p:spPr bwMode="auto">
          <a:xfrm rot="12516440">
            <a:off x="3474611" y="5246083"/>
            <a:ext cx="408513" cy="412147"/>
          </a:xfrm>
          <a:prstGeom prst="rightArrow">
            <a:avLst>
              <a:gd name="adj1" fmla="val 46296"/>
              <a:gd name="adj2" fmla="val 100000"/>
            </a:avLst>
          </a:prstGeom>
          <a:solidFill>
            <a:srgbClr val="C0C0C0"/>
          </a:solidFill>
          <a:ln w="9525" algn="ctr">
            <a:solidFill>
              <a:schemeClr val="bg1"/>
            </a:solidFill>
            <a:round/>
            <a:headEnd/>
            <a:tailEnd/>
          </a:ln>
          <a:effectLst/>
          <a:scene3d>
            <a:camera prst="orthographicFront"/>
            <a:lightRig rig="threePt" dir="t"/>
          </a:scene3d>
          <a:sp3d>
            <a:bevelT w="165100" prst="coolSlant"/>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p>
        </p:txBody>
      </p:sp>
      <p:graphicFrame>
        <p:nvGraphicFramePr>
          <p:cNvPr id="2" name="Diagram 1"/>
          <p:cNvGraphicFramePr/>
          <p:nvPr>
            <p:extLst/>
          </p:nvPr>
        </p:nvGraphicFramePr>
        <p:xfrm>
          <a:off x="819478" y="1154343"/>
          <a:ext cx="7482016" cy="40783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36512" y="197768"/>
            <a:ext cx="8229600" cy="1143000"/>
          </a:xfrm>
        </p:spPr>
        <p:txBody>
          <a:bodyPr>
            <a:normAutofit fontScale="90000"/>
          </a:bodyPr>
          <a:lstStyle/>
          <a:p>
            <a:pPr rtl="0" eaLnBrk="1" latinLnBrk="0" hangingPunct="1"/>
            <a:r>
              <a:rPr lang="en-GB" sz="4000" b="1" dirty="0" smtClean="0">
                <a:solidFill>
                  <a:schemeClr val="accent1"/>
                </a:solidFill>
              </a:rPr>
              <a:t>Example: Scotland’s Approach</a:t>
            </a:r>
            <a:br>
              <a:rPr lang="en-GB" sz="4000" b="1" dirty="0" smtClean="0">
                <a:solidFill>
                  <a:schemeClr val="accent1"/>
                </a:solidFill>
              </a:rPr>
            </a:br>
            <a:r>
              <a:rPr lang="en-GB" sz="4000" b="1" dirty="0" smtClean="0">
                <a:solidFill>
                  <a:schemeClr val="accent1"/>
                </a:solidFill>
              </a:rPr>
              <a:t>Scottish </a:t>
            </a:r>
            <a:r>
              <a:rPr lang="en-GB" sz="4000" b="1" dirty="0">
                <a:solidFill>
                  <a:schemeClr val="accent1"/>
                </a:solidFill>
              </a:rPr>
              <a:t>Model of Procurement</a:t>
            </a:r>
          </a:p>
          <a:p>
            <a:endParaRPr lang="en-GB" dirty="0"/>
          </a:p>
        </p:txBody>
      </p:sp>
      <p:sp>
        <p:nvSpPr>
          <p:cNvPr id="5" name="TextBox 4"/>
          <p:cNvSpPr txBox="1"/>
          <p:nvPr/>
        </p:nvSpPr>
        <p:spPr>
          <a:xfrm>
            <a:off x="5796136" y="1772816"/>
            <a:ext cx="3441968" cy="646331"/>
          </a:xfrm>
          <a:prstGeom prst="rect">
            <a:avLst/>
          </a:prstGeom>
          <a:noFill/>
        </p:spPr>
        <p:txBody>
          <a:bodyPr wrap="none" rtlCol="0">
            <a:spAutoFit/>
          </a:bodyPr>
          <a:lstStyle/>
          <a:p>
            <a:r>
              <a:rPr lang="en-GB" dirty="0" smtClean="0"/>
              <a:t>Public procurement in Scotland </a:t>
            </a:r>
          </a:p>
          <a:p>
            <a:r>
              <a:rPr lang="en-GB" dirty="0" smtClean="0"/>
              <a:t>= £9+ billion per annum</a:t>
            </a:r>
            <a:endParaRPr lang="en-GB" dirty="0"/>
          </a:p>
        </p:txBody>
      </p:sp>
      <p:pic>
        <p:nvPicPr>
          <p:cNvPr id="18" name="Picture 1"/>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524328" y="-44057"/>
            <a:ext cx="1623030" cy="162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2960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234280"/>
            <a:ext cx="8229600" cy="1143000"/>
          </a:xfrm>
        </p:spPr>
        <p:txBody>
          <a:bodyPr>
            <a:noAutofit/>
          </a:bodyPr>
          <a:lstStyle/>
          <a:p>
            <a:pPr lvl="0"/>
            <a:r>
              <a:rPr lang="en-GB" sz="3600" b="1" dirty="0">
                <a:solidFill>
                  <a:schemeClr val="accent1"/>
                </a:solidFill>
              </a:rPr>
              <a:t>Sustainability</a:t>
            </a:r>
            <a:r>
              <a:rPr lang="en-GB" sz="3600" b="1" dirty="0" smtClean="0">
                <a:solidFill>
                  <a:schemeClr val="accent1"/>
                </a:solidFill>
              </a:rPr>
              <a:t>: at </a:t>
            </a:r>
            <a:r>
              <a:rPr lang="en-GB" sz="3600" b="1" dirty="0">
                <a:solidFill>
                  <a:schemeClr val="accent1"/>
                </a:solidFill>
              </a:rPr>
              <a:t>the heart of all we do</a:t>
            </a:r>
          </a:p>
        </p:txBody>
      </p:sp>
      <p:graphicFrame>
        <p:nvGraphicFramePr>
          <p:cNvPr id="7" name="Content Placeholder 6"/>
          <p:cNvGraphicFramePr>
            <a:graphicFrameLocks noGrp="1"/>
          </p:cNvGraphicFramePr>
          <p:nvPr>
            <p:ph idx="4294967295"/>
            <p:extLst/>
          </p:nvPr>
        </p:nvGraphicFramePr>
        <p:xfrm>
          <a:off x="899269" y="1268760"/>
          <a:ext cx="4968875" cy="4248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Group 3"/>
          <p:cNvGrpSpPr/>
          <p:nvPr/>
        </p:nvGrpSpPr>
        <p:grpSpPr>
          <a:xfrm>
            <a:off x="6732240" y="4005064"/>
            <a:ext cx="2160240" cy="1944216"/>
            <a:chOff x="6240884" y="2604647"/>
            <a:chExt cx="2505720" cy="2192505"/>
          </a:xfrm>
        </p:grpSpPr>
        <p:pic>
          <p:nvPicPr>
            <p:cNvPr id="3074" name="Picture 2" descr="C:\Users\u210207\AppData\Local\Microsoft\Windows\Temporary Internet Files\Content.IE5\PZBPUCKA\recycle_symbol_1600_clr_6226.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40884" y="2604647"/>
              <a:ext cx="2505720" cy="219250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wikia.com/dragonball/images/e/e6/Green-heart-picture.gif">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236296" y="3351464"/>
              <a:ext cx="650387" cy="648072"/>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Rectangle 2"/>
          <p:cNvSpPr/>
          <p:nvPr/>
        </p:nvSpPr>
        <p:spPr>
          <a:xfrm>
            <a:off x="1331640" y="764704"/>
            <a:ext cx="8495391" cy="461665"/>
          </a:xfrm>
          <a:prstGeom prst="rect">
            <a:avLst/>
          </a:prstGeom>
        </p:spPr>
        <p:txBody>
          <a:bodyPr wrap="square">
            <a:spAutoFit/>
          </a:bodyPr>
          <a:lstStyle/>
          <a:p>
            <a:r>
              <a:rPr lang="en-GB" sz="2400" b="1" dirty="0">
                <a:solidFill>
                  <a:schemeClr val="accent1"/>
                </a:solidFill>
              </a:rPr>
              <a:t>The Scottish Government</a:t>
            </a:r>
          </a:p>
        </p:txBody>
      </p:sp>
      <p:pic>
        <p:nvPicPr>
          <p:cNvPr id="9" name="Picture 1"/>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7884368" y="-27384"/>
            <a:ext cx="1296144" cy="1297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1439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 Engaging Suppliers</a:t>
            </a:r>
            <a:endParaRPr lang="en-GB" dirty="0"/>
          </a:p>
        </p:txBody>
      </p:sp>
      <p:sp>
        <p:nvSpPr>
          <p:cNvPr id="3" name="Content Placeholder 2"/>
          <p:cNvSpPr>
            <a:spLocks noGrp="1"/>
          </p:cNvSpPr>
          <p:nvPr>
            <p:ph idx="1"/>
          </p:nvPr>
        </p:nvSpPr>
        <p:spPr/>
        <p:txBody>
          <a:bodyPr/>
          <a:lstStyle/>
          <a:p>
            <a:r>
              <a:rPr lang="en-GB" dirty="0" smtClean="0"/>
              <a:t>Engage early</a:t>
            </a:r>
          </a:p>
          <a:p>
            <a:r>
              <a:rPr lang="en-GB" dirty="0" smtClean="0"/>
              <a:t>Send a strong signal to the market</a:t>
            </a:r>
          </a:p>
          <a:p>
            <a:r>
              <a:rPr lang="en-GB" dirty="0" smtClean="0"/>
              <a:t>Maximise the opportunities for innovation</a:t>
            </a:r>
          </a:p>
          <a:p>
            <a:r>
              <a:rPr lang="en-GB" dirty="0" smtClean="0"/>
              <a:t>Allow them to invest in Research &amp; Development</a:t>
            </a:r>
          </a:p>
          <a:p>
            <a:r>
              <a:rPr lang="en-GB" dirty="0" smtClean="0"/>
              <a:t>Deliver sustainable solutions to meet your needs</a:t>
            </a:r>
          </a:p>
          <a:p>
            <a:r>
              <a:rPr lang="en-GB" dirty="0" smtClean="0"/>
              <a:t>Examples: </a:t>
            </a:r>
          </a:p>
          <a:p>
            <a:pPr lvl="1"/>
            <a:r>
              <a:rPr lang="en-GB" dirty="0" smtClean="0"/>
              <a:t>Scotland’s Hybrid Ferry</a:t>
            </a:r>
          </a:p>
          <a:p>
            <a:pPr lvl="1"/>
            <a:r>
              <a:rPr lang="en-GB" dirty="0" smtClean="0"/>
              <a:t>Scotland’s Supplier Development Programme</a:t>
            </a:r>
          </a:p>
          <a:p>
            <a:pPr lvl="1"/>
            <a:r>
              <a:rPr lang="en-GB" dirty="0" smtClean="0"/>
              <a:t>Scotland’s ‘Developing Markets for Third Sector Providers Programme’</a:t>
            </a:r>
            <a:endParaRPr lang="en-GB" dirty="0"/>
          </a:p>
        </p:txBody>
      </p:sp>
    </p:spTree>
    <p:extLst>
      <p:ext uri="{BB962C8B-B14F-4D97-AF65-F5344CB8AC3E}">
        <p14:creationId xmlns:p14="http://schemas.microsoft.com/office/powerpoint/2010/main" val="927560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2030166" y="1988840"/>
            <a:ext cx="337166" cy="1424507"/>
            <a:chOff x="2083723" y="2807803"/>
            <a:chExt cx="337166" cy="1424507"/>
          </a:xfrm>
        </p:grpSpPr>
        <p:grpSp>
          <p:nvGrpSpPr>
            <p:cNvPr id="18" name="Group 17"/>
            <p:cNvGrpSpPr/>
            <p:nvPr/>
          </p:nvGrpSpPr>
          <p:grpSpPr>
            <a:xfrm>
              <a:off x="2083723" y="2807803"/>
              <a:ext cx="337166" cy="758235"/>
              <a:chOff x="2098112" y="2807802"/>
              <a:chExt cx="337166" cy="758235"/>
            </a:xfrm>
          </p:grpSpPr>
          <p:cxnSp>
            <p:nvCxnSpPr>
              <p:cNvPr id="20" name="Elbow Connector 19"/>
              <p:cNvCxnSpPr>
                <a:stCxn id="34" idx="4"/>
                <a:endCxn id="7" idx="1"/>
              </p:cNvCxnSpPr>
              <p:nvPr/>
            </p:nvCxnSpPr>
            <p:spPr>
              <a:xfrm rot="16200000" flipH="1">
                <a:off x="2171776" y="2734138"/>
                <a:ext cx="189837" cy="337165"/>
              </a:xfrm>
              <a:prstGeom prst="bentConnector2">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24" idx="1"/>
                <a:endCxn id="34" idx="4"/>
              </p:cNvCxnSpPr>
              <p:nvPr/>
            </p:nvCxnSpPr>
            <p:spPr>
              <a:xfrm rot="10800000">
                <a:off x="2098113" y="2807803"/>
                <a:ext cx="337165" cy="758234"/>
              </a:xfrm>
              <a:prstGeom prst="bentConnector2">
                <a:avLst/>
              </a:prstGeom>
              <a:ln w="50800" cap="sq">
                <a:solidFill>
                  <a:schemeClr val="accent2">
                    <a:lumMod val="75000"/>
                  </a:schemeClr>
                </a:solidFill>
                <a:round/>
              </a:ln>
            </p:spPr>
            <p:style>
              <a:lnRef idx="1">
                <a:schemeClr val="accent1"/>
              </a:lnRef>
              <a:fillRef idx="0">
                <a:schemeClr val="accent1"/>
              </a:fillRef>
              <a:effectRef idx="0">
                <a:schemeClr val="accent1"/>
              </a:effectRef>
              <a:fontRef idx="minor">
                <a:schemeClr val="tx1"/>
              </a:fontRef>
            </p:style>
          </p:cxnSp>
        </p:grpSp>
        <p:cxnSp>
          <p:nvCxnSpPr>
            <p:cNvPr id="19" name="Elbow Connector 18"/>
            <p:cNvCxnSpPr>
              <a:stCxn id="22" idx="1"/>
              <a:endCxn id="34" idx="4"/>
            </p:cNvCxnSpPr>
            <p:nvPr/>
          </p:nvCxnSpPr>
          <p:spPr>
            <a:xfrm rot="10800000">
              <a:off x="2083723" y="2807804"/>
              <a:ext cx="337166" cy="1424506"/>
            </a:xfrm>
            <a:prstGeom prst="bentConnector2">
              <a:avLst/>
            </a:prstGeom>
            <a:ln w="50800" cap="sq">
              <a:solidFill>
                <a:schemeClr val="accent2">
                  <a:lumMod val="75000"/>
                </a:schemeClr>
              </a:solidFill>
              <a:round/>
            </a:ln>
          </p:spPr>
          <p:style>
            <a:lnRef idx="1">
              <a:schemeClr val="accent1"/>
            </a:lnRef>
            <a:fillRef idx="0">
              <a:schemeClr val="accent1"/>
            </a:fillRef>
            <a:effectRef idx="0">
              <a:schemeClr val="accent1"/>
            </a:effectRef>
            <a:fontRef idx="minor">
              <a:schemeClr val="tx1"/>
            </a:fontRef>
          </p:style>
        </p:cxnSp>
      </p:grpSp>
      <p:cxnSp>
        <p:nvCxnSpPr>
          <p:cNvPr id="35" name="Straight Connector 34"/>
          <p:cNvCxnSpPr>
            <a:stCxn id="15" idx="1"/>
            <a:endCxn id="13" idx="6"/>
          </p:cNvCxnSpPr>
          <p:nvPr/>
        </p:nvCxnSpPr>
        <p:spPr>
          <a:xfrm flipH="1" flipV="1">
            <a:off x="2195735" y="4096508"/>
            <a:ext cx="171596" cy="1632"/>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29" idx="1"/>
            <a:endCxn id="55" idx="6"/>
          </p:cNvCxnSpPr>
          <p:nvPr/>
        </p:nvCxnSpPr>
        <p:spPr>
          <a:xfrm flipH="1">
            <a:off x="2195735" y="4905881"/>
            <a:ext cx="171596"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42" idx="1"/>
            <a:endCxn id="57" idx="6"/>
          </p:cNvCxnSpPr>
          <p:nvPr/>
        </p:nvCxnSpPr>
        <p:spPr>
          <a:xfrm flipH="1">
            <a:off x="2195735" y="5661248"/>
            <a:ext cx="171596"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683567" y="764704"/>
            <a:ext cx="7776863" cy="816197"/>
          </a:xfrm>
          <a:prstGeom prst="rect">
            <a:avLst/>
          </a:prstGeom>
          <a:solidFill>
            <a:schemeClr val="accent2">
              <a:lumMod val="20000"/>
              <a:lumOff val="80000"/>
            </a:schemeClr>
          </a:solidFill>
          <a:ln>
            <a:solidFill>
              <a:schemeClr val="bg1"/>
            </a:solidFill>
          </a:ln>
        </p:spPr>
        <p:txBody>
          <a:bodyPr wrap="square" rtlCol="0">
            <a:noAutofit/>
          </a:bodyPr>
          <a:lstStyle/>
          <a:p>
            <a:pPr algn="just" fontAlgn="auto">
              <a:spcBef>
                <a:spcPts val="0"/>
              </a:spcBef>
              <a:spcAft>
                <a:spcPts val="300"/>
              </a:spcAft>
            </a:pPr>
            <a:r>
              <a:rPr lang="en-GB" sz="1200" b="1" dirty="0" smtClean="0">
                <a:solidFill>
                  <a:prstClr val="black"/>
                </a:solidFill>
                <a:latin typeface="Calibri"/>
              </a:rPr>
              <a:t>A tailored route to embedding Sustainable Procurement</a:t>
            </a:r>
          </a:p>
          <a:p>
            <a:pPr algn="just" fontAlgn="auto">
              <a:spcBef>
                <a:spcPts val="0"/>
              </a:spcBef>
              <a:spcAft>
                <a:spcPts val="300"/>
              </a:spcAft>
            </a:pPr>
            <a:r>
              <a:rPr lang="en-GB" sz="1200" dirty="0" smtClean="0">
                <a:solidFill>
                  <a:prstClr val="black"/>
                </a:solidFill>
                <a:latin typeface="Calibri"/>
              </a:rPr>
              <a:t>Tools and techniques are available to assist early stage planning through to monitoring and reporting. These have been developed and tested extensively. Key benefits of the Toolbox are the ability to tailor to organisational requirements and picking elements from the whole Toolbox or sections of it.</a:t>
            </a:r>
            <a:endParaRPr lang="en-GB" sz="1200" dirty="0">
              <a:solidFill>
                <a:prstClr val="black"/>
              </a:solidFill>
              <a:latin typeface="Calibri"/>
            </a:endParaRPr>
          </a:p>
        </p:txBody>
      </p:sp>
      <p:sp>
        <p:nvSpPr>
          <p:cNvPr id="7" name="TextBox 6"/>
          <p:cNvSpPr txBox="1"/>
          <p:nvPr/>
        </p:nvSpPr>
        <p:spPr>
          <a:xfrm>
            <a:off x="2367331" y="1988840"/>
            <a:ext cx="1916636" cy="379675"/>
          </a:xfrm>
          <a:prstGeom prst="rect">
            <a:avLst/>
          </a:prstGeom>
          <a:solidFill>
            <a:schemeClr val="accent1">
              <a:lumMod val="20000"/>
              <a:lumOff val="80000"/>
            </a:schemeClr>
          </a:solidFill>
          <a:ln>
            <a:solidFill>
              <a:schemeClr val="accent1">
                <a:lumMod val="40000"/>
                <a:lumOff val="60000"/>
              </a:schemeClr>
            </a:solidFill>
          </a:ln>
        </p:spPr>
        <p:txBody>
          <a:bodyPr wrap="square" rtlCol="0">
            <a:noAutofit/>
          </a:bodyPr>
          <a:lstStyle/>
          <a:p>
            <a:pPr fontAlgn="auto">
              <a:spcBef>
                <a:spcPts val="0"/>
              </a:spcBef>
              <a:spcAft>
                <a:spcPts val="0"/>
              </a:spcAft>
            </a:pPr>
            <a:r>
              <a:rPr lang="en-GB" sz="1100" b="1" dirty="0" smtClean="0">
                <a:solidFill>
                  <a:prstClr val="black"/>
                </a:solidFill>
                <a:latin typeface="Calibri"/>
              </a:rPr>
              <a:t>KNOW WHERE YOU ARE </a:t>
            </a:r>
            <a:endParaRPr lang="en-GB" sz="1100" dirty="0">
              <a:solidFill>
                <a:prstClr val="black"/>
              </a:solidFill>
              <a:latin typeface="Calibri"/>
            </a:endParaRPr>
          </a:p>
        </p:txBody>
      </p:sp>
      <p:sp>
        <p:nvSpPr>
          <p:cNvPr id="8" name="TextBox 7">
            <a:hlinkClick r:id="rId2" action="ppaction://hlinksldjump"/>
          </p:cNvPr>
          <p:cNvSpPr txBox="1"/>
          <p:nvPr/>
        </p:nvSpPr>
        <p:spPr>
          <a:xfrm>
            <a:off x="4572000" y="1988840"/>
            <a:ext cx="3888429" cy="445719"/>
          </a:xfrm>
          <a:prstGeom prst="rect">
            <a:avLst/>
          </a:prstGeom>
          <a:solidFill>
            <a:schemeClr val="accent2">
              <a:lumMod val="75000"/>
            </a:schemeClr>
          </a:solidFill>
          <a:ln>
            <a:solidFill>
              <a:schemeClr val="accent1">
                <a:lumMod val="40000"/>
                <a:lumOff val="60000"/>
              </a:schemeClr>
            </a:solidFill>
          </a:ln>
        </p:spPr>
        <p:txBody>
          <a:bodyPr wrap="square" rtlCol="0">
            <a:noAutofit/>
          </a:bodyPr>
          <a:lstStyle/>
          <a:p>
            <a:pPr marL="171450" indent="-171450" fontAlgn="auto">
              <a:spcBef>
                <a:spcPts val="0"/>
              </a:spcBef>
              <a:spcAft>
                <a:spcPts val="0"/>
              </a:spcAft>
              <a:buFont typeface="Arial" panose="020B0604020202020204" pitchFamily="34" charset="0"/>
              <a:buChar char="•"/>
            </a:pPr>
            <a:r>
              <a:rPr lang="en-GB" sz="1100" dirty="0" smtClean="0">
                <a:solidFill>
                  <a:prstClr val="white"/>
                </a:solidFill>
                <a:latin typeface="Calibri"/>
              </a:rPr>
              <a:t>Template  organisational framework</a:t>
            </a:r>
          </a:p>
          <a:p>
            <a:pPr marL="171450" indent="-171450" fontAlgn="auto">
              <a:spcBef>
                <a:spcPts val="0"/>
              </a:spcBef>
              <a:spcAft>
                <a:spcPts val="0"/>
              </a:spcAft>
              <a:buFont typeface="Arial" panose="020B0604020202020204" pitchFamily="34" charset="0"/>
              <a:buChar char="•"/>
            </a:pPr>
            <a:r>
              <a:rPr lang="en-GB" sz="1100" dirty="0" smtClean="0">
                <a:solidFill>
                  <a:prstClr val="white"/>
                </a:solidFill>
                <a:latin typeface="Calibri"/>
              </a:rPr>
              <a:t>Assessments and verification </a:t>
            </a:r>
            <a:endParaRPr lang="en-GB" sz="1100" dirty="0">
              <a:solidFill>
                <a:prstClr val="white"/>
              </a:solidFill>
              <a:latin typeface="Calibri"/>
            </a:endParaRPr>
          </a:p>
        </p:txBody>
      </p:sp>
      <p:sp>
        <p:nvSpPr>
          <p:cNvPr id="9" name="TextBox 8">
            <a:hlinkClick r:id="rId3" action="ppaction://hlinksldjump"/>
          </p:cNvPr>
          <p:cNvSpPr txBox="1"/>
          <p:nvPr/>
        </p:nvSpPr>
        <p:spPr>
          <a:xfrm>
            <a:off x="4572000" y="2494330"/>
            <a:ext cx="3888429" cy="505490"/>
          </a:xfrm>
          <a:prstGeom prst="rect">
            <a:avLst/>
          </a:prstGeom>
          <a:solidFill>
            <a:schemeClr val="accent2">
              <a:lumMod val="75000"/>
            </a:schemeClr>
          </a:solidFill>
          <a:ln>
            <a:solidFill>
              <a:schemeClr val="accent1">
                <a:lumMod val="40000"/>
                <a:lumOff val="60000"/>
              </a:schemeClr>
            </a:solidFill>
          </a:ln>
        </p:spPr>
        <p:txBody>
          <a:bodyPr wrap="square" tIns="0" bIns="0" rtlCol="0">
            <a:noAutofit/>
          </a:bodyPr>
          <a:lstStyle/>
          <a:p>
            <a:pPr marL="171450" indent="-171450" fontAlgn="auto">
              <a:spcBef>
                <a:spcPts val="0"/>
              </a:spcBef>
              <a:spcAft>
                <a:spcPts val="0"/>
              </a:spcAft>
              <a:buFont typeface="Arial" panose="020B0604020202020204" pitchFamily="34" charset="0"/>
              <a:buChar char="•"/>
            </a:pPr>
            <a:r>
              <a:rPr lang="en-GB" sz="1100" dirty="0" smtClean="0">
                <a:solidFill>
                  <a:prstClr val="white"/>
                </a:solidFill>
                <a:latin typeface="Calibri"/>
              </a:rPr>
              <a:t>Template articulated priorities</a:t>
            </a:r>
          </a:p>
          <a:p>
            <a:pPr marL="171450" indent="-171450" fontAlgn="auto">
              <a:spcBef>
                <a:spcPts val="0"/>
              </a:spcBef>
              <a:spcAft>
                <a:spcPts val="0"/>
              </a:spcAft>
              <a:buFont typeface="Arial" panose="020B0604020202020204" pitchFamily="34" charset="0"/>
              <a:buChar char="•"/>
            </a:pPr>
            <a:r>
              <a:rPr lang="en-GB" sz="1100" dirty="0" smtClean="0">
                <a:solidFill>
                  <a:prstClr val="white"/>
                </a:solidFill>
                <a:latin typeface="Calibri"/>
              </a:rPr>
              <a:t>Clearly described Sustainable Outcomes – environmental, social, economic, circular economy, innovation, social value</a:t>
            </a:r>
          </a:p>
          <a:p>
            <a:pPr marL="171450" indent="-171450" fontAlgn="auto">
              <a:spcBef>
                <a:spcPts val="0"/>
              </a:spcBef>
              <a:spcAft>
                <a:spcPts val="0"/>
              </a:spcAft>
              <a:buFont typeface="Arial" panose="020B0604020202020204" pitchFamily="34" charset="0"/>
              <a:buChar char="•"/>
            </a:pPr>
            <a:endParaRPr lang="en-GB" sz="1100" dirty="0">
              <a:solidFill>
                <a:prstClr val="white"/>
              </a:solidFill>
              <a:latin typeface="Calibri"/>
            </a:endParaRPr>
          </a:p>
        </p:txBody>
      </p:sp>
      <p:sp>
        <p:nvSpPr>
          <p:cNvPr id="13" name="Oval 12">
            <a:hlinkClick r:id="" action="ppaction://noaction"/>
            <a:hlinkHover r:id="" action="ppaction://noaction" highlightClick="1"/>
          </p:cNvPr>
          <p:cNvSpPr/>
          <p:nvPr/>
        </p:nvSpPr>
        <p:spPr>
          <a:xfrm>
            <a:off x="1950812" y="3970494"/>
            <a:ext cx="244923" cy="252028"/>
          </a:xfrm>
          <a:prstGeom prst="ellipse">
            <a:avLst/>
          </a:prstGeom>
          <a:solidFill>
            <a:schemeClr val="bg1"/>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a:solidFill>
                <a:prstClr val="white"/>
              </a:solidFill>
            </a:endParaRPr>
          </a:p>
        </p:txBody>
      </p:sp>
      <p:sp>
        <p:nvSpPr>
          <p:cNvPr id="15" name="TextBox 14"/>
          <p:cNvSpPr txBox="1"/>
          <p:nvPr/>
        </p:nvSpPr>
        <p:spPr>
          <a:xfrm>
            <a:off x="2367331" y="3829741"/>
            <a:ext cx="1916636" cy="536797"/>
          </a:xfrm>
          <a:prstGeom prst="rect">
            <a:avLst/>
          </a:prstGeom>
          <a:solidFill>
            <a:schemeClr val="accent1">
              <a:lumMod val="20000"/>
              <a:lumOff val="80000"/>
            </a:schemeClr>
          </a:solidFill>
          <a:ln>
            <a:solidFill>
              <a:schemeClr val="accent1">
                <a:lumMod val="40000"/>
                <a:lumOff val="60000"/>
              </a:schemeClr>
            </a:solidFill>
          </a:ln>
        </p:spPr>
        <p:txBody>
          <a:bodyPr wrap="square" rtlCol="0">
            <a:noAutofit/>
          </a:bodyPr>
          <a:lstStyle/>
          <a:p>
            <a:pPr fontAlgn="auto">
              <a:spcBef>
                <a:spcPts val="0"/>
              </a:spcBef>
              <a:spcAft>
                <a:spcPts val="0"/>
              </a:spcAft>
            </a:pPr>
            <a:r>
              <a:rPr lang="en-GB" sz="1100" b="1" dirty="0" smtClean="0">
                <a:solidFill>
                  <a:prstClr val="black"/>
                </a:solidFill>
                <a:latin typeface="Calibri"/>
              </a:rPr>
              <a:t>KNOW WHERE YOUR KEY RISKS AND OPPORTUNITIES ARE</a:t>
            </a:r>
            <a:endParaRPr lang="en-GB" sz="1100" dirty="0">
              <a:solidFill>
                <a:prstClr val="black"/>
              </a:solidFill>
              <a:latin typeface="Calibri"/>
            </a:endParaRPr>
          </a:p>
        </p:txBody>
      </p:sp>
      <p:sp>
        <p:nvSpPr>
          <p:cNvPr id="16" name="TextBox 15">
            <a:hlinkClick r:id="rId3" action="ppaction://hlinksldjump"/>
          </p:cNvPr>
          <p:cNvSpPr txBox="1"/>
          <p:nvPr/>
        </p:nvSpPr>
        <p:spPr>
          <a:xfrm>
            <a:off x="4571998" y="3828308"/>
            <a:ext cx="3888428" cy="754254"/>
          </a:xfrm>
          <a:prstGeom prst="rect">
            <a:avLst/>
          </a:prstGeom>
          <a:solidFill>
            <a:schemeClr val="accent2">
              <a:lumMod val="75000"/>
            </a:schemeClr>
          </a:solidFill>
          <a:ln>
            <a:solidFill>
              <a:schemeClr val="accent1">
                <a:lumMod val="40000"/>
                <a:lumOff val="60000"/>
              </a:schemeClr>
            </a:solidFill>
          </a:ln>
        </p:spPr>
        <p:txBody>
          <a:bodyPr wrap="square" rtlCol="0">
            <a:noAutofit/>
          </a:bodyPr>
          <a:lstStyle/>
          <a:p>
            <a:pPr marL="171450" indent="-171450" fontAlgn="auto">
              <a:spcBef>
                <a:spcPts val="0"/>
              </a:spcBef>
              <a:spcAft>
                <a:spcPts val="0"/>
              </a:spcAft>
              <a:buFont typeface="Arial" panose="020B0604020202020204" pitchFamily="34" charset="0"/>
              <a:buChar char="•"/>
            </a:pPr>
            <a:r>
              <a:rPr lang="en-GB" sz="1100" dirty="0" smtClean="0">
                <a:solidFill>
                  <a:prstClr val="white"/>
                </a:solidFill>
                <a:latin typeface="Calibri"/>
              </a:rPr>
              <a:t>Tailored priorities and sustainable outcomes</a:t>
            </a:r>
          </a:p>
          <a:p>
            <a:pPr marL="171450" indent="-171450" fontAlgn="auto">
              <a:spcBef>
                <a:spcPts val="0"/>
              </a:spcBef>
              <a:spcAft>
                <a:spcPts val="0"/>
              </a:spcAft>
              <a:buFont typeface="Arial" panose="020B0604020202020204" pitchFamily="34" charset="0"/>
              <a:buChar char="•"/>
            </a:pPr>
            <a:r>
              <a:rPr lang="en-GB" sz="1100" dirty="0" smtClean="0">
                <a:solidFill>
                  <a:prstClr val="white"/>
                </a:solidFill>
                <a:latin typeface="Calibri"/>
              </a:rPr>
              <a:t>Tailored Prioritisation Methodology – category/commodity/ contract register</a:t>
            </a:r>
          </a:p>
          <a:p>
            <a:pPr marL="171450" indent="-171450" fontAlgn="auto">
              <a:spcBef>
                <a:spcPts val="0"/>
              </a:spcBef>
              <a:spcAft>
                <a:spcPts val="0"/>
              </a:spcAft>
              <a:buFont typeface="Arial" panose="020B0604020202020204" pitchFamily="34" charset="0"/>
              <a:buChar char="•"/>
            </a:pPr>
            <a:r>
              <a:rPr lang="en-GB" sz="1100" dirty="0" smtClean="0">
                <a:solidFill>
                  <a:prstClr val="white"/>
                </a:solidFill>
                <a:latin typeface="Calibri"/>
              </a:rPr>
              <a:t>Market engagement and testing</a:t>
            </a:r>
            <a:endParaRPr lang="en-GB" sz="1100" dirty="0">
              <a:solidFill>
                <a:prstClr val="white"/>
              </a:solidFill>
              <a:latin typeface="Calibri"/>
            </a:endParaRPr>
          </a:p>
        </p:txBody>
      </p:sp>
      <p:sp>
        <p:nvSpPr>
          <p:cNvPr id="22" name="TextBox 21"/>
          <p:cNvSpPr txBox="1"/>
          <p:nvPr/>
        </p:nvSpPr>
        <p:spPr>
          <a:xfrm>
            <a:off x="2367332" y="3174459"/>
            <a:ext cx="1916636" cy="477775"/>
          </a:xfrm>
          <a:prstGeom prst="rect">
            <a:avLst/>
          </a:prstGeom>
          <a:solidFill>
            <a:schemeClr val="accent1">
              <a:lumMod val="20000"/>
              <a:lumOff val="80000"/>
            </a:schemeClr>
          </a:solidFill>
          <a:ln>
            <a:solidFill>
              <a:schemeClr val="accent1">
                <a:lumMod val="40000"/>
                <a:lumOff val="60000"/>
              </a:schemeClr>
            </a:solidFill>
          </a:ln>
        </p:spPr>
        <p:txBody>
          <a:bodyPr wrap="square" rtlCol="0">
            <a:noAutofit/>
          </a:bodyPr>
          <a:lstStyle/>
          <a:p>
            <a:pPr fontAlgn="auto">
              <a:spcBef>
                <a:spcPts val="0"/>
              </a:spcBef>
              <a:spcAft>
                <a:spcPts val="0"/>
              </a:spcAft>
            </a:pPr>
            <a:r>
              <a:rPr lang="en-GB" sz="1100" b="1" dirty="0" smtClean="0">
                <a:solidFill>
                  <a:prstClr val="black"/>
                </a:solidFill>
                <a:latin typeface="Calibri"/>
              </a:rPr>
              <a:t>KNOW WHAT YOU NEED TO GET THERE</a:t>
            </a:r>
            <a:endParaRPr lang="en-GB" sz="1100" dirty="0">
              <a:solidFill>
                <a:prstClr val="black"/>
              </a:solidFill>
              <a:latin typeface="Calibri"/>
            </a:endParaRPr>
          </a:p>
        </p:txBody>
      </p:sp>
      <p:sp>
        <p:nvSpPr>
          <p:cNvPr id="23" name="TextBox 22">
            <a:hlinkClick r:id="rId4" action="ppaction://hlinksldjump"/>
          </p:cNvPr>
          <p:cNvSpPr txBox="1"/>
          <p:nvPr/>
        </p:nvSpPr>
        <p:spPr>
          <a:xfrm>
            <a:off x="4572965" y="3070394"/>
            <a:ext cx="3887462" cy="685906"/>
          </a:xfrm>
          <a:prstGeom prst="rect">
            <a:avLst/>
          </a:prstGeom>
          <a:solidFill>
            <a:schemeClr val="accent2">
              <a:lumMod val="75000"/>
            </a:schemeClr>
          </a:solidFill>
          <a:ln>
            <a:solidFill>
              <a:schemeClr val="accent1">
                <a:lumMod val="40000"/>
                <a:lumOff val="60000"/>
              </a:schemeClr>
            </a:solidFill>
          </a:ln>
        </p:spPr>
        <p:txBody>
          <a:bodyPr wrap="square" tIns="0" bIns="0" rtlCol="0">
            <a:noAutofit/>
          </a:bodyPr>
          <a:lstStyle/>
          <a:p>
            <a:pPr marL="171450" indent="-171450" fontAlgn="auto">
              <a:spcBef>
                <a:spcPts val="0"/>
              </a:spcBef>
              <a:spcAft>
                <a:spcPts val="0"/>
              </a:spcAft>
              <a:buFont typeface="Arial" panose="020B0604020202020204" pitchFamily="34" charset="0"/>
              <a:buChar char="•"/>
            </a:pPr>
            <a:r>
              <a:rPr lang="en-GB" sz="1100" dirty="0" smtClean="0">
                <a:solidFill>
                  <a:prstClr val="white"/>
                </a:solidFill>
                <a:latin typeface="Calibri"/>
              </a:rPr>
              <a:t>Action Plan</a:t>
            </a:r>
          </a:p>
          <a:p>
            <a:pPr marL="171450" indent="-171450" fontAlgn="auto">
              <a:spcBef>
                <a:spcPts val="0"/>
              </a:spcBef>
              <a:spcAft>
                <a:spcPts val="0"/>
              </a:spcAft>
              <a:buFont typeface="Arial" panose="020B0604020202020204" pitchFamily="34" charset="0"/>
              <a:buChar char="•"/>
            </a:pPr>
            <a:r>
              <a:rPr lang="en-GB" sz="1100" dirty="0" smtClean="0">
                <a:solidFill>
                  <a:prstClr val="white"/>
                </a:solidFill>
                <a:latin typeface="Calibri"/>
              </a:rPr>
              <a:t>Training and capability – materials and guidance</a:t>
            </a:r>
          </a:p>
          <a:p>
            <a:pPr marL="171450" indent="-171450" fontAlgn="auto">
              <a:spcBef>
                <a:spcPts val="0"/>
              </a:spcBef>
              <a:spcAft>
                <a:spcPts val="0"/>
              </a:spcAft>
              <a:buFont typeface="Arial" panose="020B0604020202020204" pitchFamily="34" charset="0"/>
              <a:buChar char="•"/>
            </a:pPr>
            <a:r>
              <a:rPr lang="en-GB" sz="1100" dirty="0" smtClean="0">
                <a:solidFill>
                  <a:prstClr val="white"/>
                </a:solidFill>
                <a:latin typeface="Calibri"/>
              </a:rPr>
              <a:t>Policy/strategy templates and development</a:t>
            </a:r>
          </a:p>
          <a:p>
            <a:pPr marL="171450" indent="-171450" fontAlgn="auto">
              <a:spcBef>
                <a:spcPts val="0"/>
              </a:spcBef>
              <a:spcAft>
                <a:spcPts val="0"/>
              </a:spcAft>
              <a:buFont typeface="Arial" panose="020B0604020202020204" pitchFamily="34" charset="0"/>
              <a:buChar char="•"/>
            </a:pPr>
            <a:r>
              <a:rPr lang="en-GB" sz="1100" dirty="0" smtClean="0">
                <a:solidFill>
                  <a:prstClr val="white"/>
                </a:solidFill>
                <a:latin typeface="Calibri"/>
              </a:rPr>
              <a:t>Stakeholder engagement – workshops and briefings</a:t>
            </a:r>
            <a:endParaRPr lang="en-GB" sz="1100" dirty="0">
              <a:solidFill>
                <a:prstClr val="white"/>
              </a:solidFill>
              <a:latin typeface="Calibri"/>
            </a:endParaRPr>
          </a:p>
        </p:txBody>
      </p:sp>
      <p:sp>
        <p:nvSpPr>
          <p:cNvPr id="24" name="TextBox 23"/>
          <p:cNvSpPr txBox="1"/>
          <p:nvPr/>
        </p:nvSpPr>
        <p:spPr>
          <a:xfrm>
            <a:off x="2367331" y="2494330"/>
            <a:ext cx="1916636" cy="505490"/>
          </a:xfrm>
          <a:prstGeom prst="rect">
            <a:avLst/>
          </a:prstGeom>
          <a:solidFill>
            <a:schemeClr val="accent1">
              <a:lumMod val="20000"/>
              <a:lumOff val="80000"/>
            </a:schemeClr>
          </a:solidFill>
          <a:ln>
            <a:solidFill>
              <a:schemeClr val="accent1">
                <a:lumMod val="40000"/>
                <a:lumOff val="60000"/>
              </a:schemeClr>
            </a:solidFill>
          </a:ln>
        </p:spPr>
        <p:txBody>
          <a:bodyPr wrap="square" rtlCol="0">
            <a:noAutofit/>
          </a:bodyPr>
          <a:lstStyle/>
          <a:p>
            <a:pPr fontAlgn="auto">
              <a:spcBef>
                <a:spcPts val="0"/>
              </a:spcBef>
              <a:spcAft>
                <a:spcPts val="0"/>
              </a:spcAft>
            </a:pPr>
            <a:r>
              <a:rPr lang="en-GB" sz="1100" b="1" dirty="0" smtClean="0">
                <a:solidFill>
                  <a:prstClr val="black"/>
                </a:solidFill>
                <a:latin typeface="Calibri"/>
              </a:rPr>
              <a:t>KNOW WHERE YOU WANT TO GET TO AND HOW</a:t>
            </a:r>
            <a:endParaRPr lang="en-GB" sz="1100" dirty="0">
              <a:solidFill>
                <a:prstClr val="black"/>
              </a:solidFill>
              <a:latin typeface="Calibri"/>
            </a:endParaRPr>
          </a:p>
        </p:txBody>
      </p:sp>
      <p:sp>
        <p:nvSpPr>
          <p:cNvPr id="29" name="TextBox 28"/>
          <p:cNvSpPr txBox="1"/>
          <p:nvPr/>
        </p:nvSpPr>
        <p:spPr>
          <a:xfrm>
            <a:off x="2367331" y="4653136"/>
            <a:ext cx="1916636" cy="505490"/>
          </a:xfrm>
          <a:prstGeom prst="rect">
            <a:avLst/>
          </a:prstGeom>
          <a:solidFill>
            <a:schemeClr val="accent1">
              <a:lumMod val="20000"/>
              <a:lumOff val="80000"/>
            </a:schemeClr>
          </a:solidFill>
          <a:ln>
            <a:solidFill>
              <a:schemeClr val="accent1">
                <a:lumMod val="40000"/>
                <a:lumOff val="60000"/>
              </a:schemeClr>
            </a:solidFill>
          </a:ln>
        </p:spPr>
        <p:txBody>
          <a:bodyPr wrap="square" rtlCol="0">
            <a:noAutofit/>
          </a:bodyPr>
          <a:lstStyle/>
          <a:p>
            <a:pPr fontAlgn="auto">
              <a:spcBef>
                <a:spcPts val="0"/>
              </a:spcBef>
              <a:spcAft>
                <a:spcPts val="0"/>
              </a:spcAft>
            </a:pPr>
            <a:r>
              <a:rPr lang="en-GB" sz="1100" b="1" dirty="0" smtClean="0">
                <a:solidFill>
                  <a:prstClr val="black"/>
                </a:solidFill>
                <a:latin typeface="Calibri"/>
              </a:rPr>
              <a:t>PLANNING FOR POSSIBLE PROCUREMENT</a:t>
            </a:r>
            <a:endParaRPr lang="en-GB" sz="1100" dirty="0">
              <a:solidFill>
                <a:prstClr val="black"/>
              </a:solidFill>
              <a:latin typeface="Calibri"/>
            </a:endParaRPr>
          </a:p>
        </p:txBody>
      </p:sp>
      <p:sp>
        <p:nvSpPr>
          <p:cNvPr id="30" name="TextBox 29">
            <a:hlinkClick r:id="rId4" action="ppaction://hlinksldjump"/>
          </p:cNvPr>
          <p:cNvSpPr txBox="1"/>
          <p:nvPr/>
        </p:nvSpPr>
        <p:spPr>
          <a:xfrm>
            <a:off x="4572964" y="4653136"/>
            <a:ext cx="3887462" cy="721514"/>
          </a:xfrm>
          <a:prstGeom prst="rect">
            <a:avLst/>
          </a:prstGeom>
          <a:solidFill>
            <a:schemeClr val="accent2">
              <a:lumMod val="75000"/>
            </a:schemeClr>
          </a:solidFill>
          <a:ln>
            <a:solidFill>
              <a:schemeClr val="accent1">
                <a:lumMod val="40000"/>
                <a:lumOff val="60000"/>
              </a:schemeClr>
            </a:solidFill>
          </a:ln>
        </p:spPr>
        <p:txBody>
          <a:bodyPr wrap="square" rtlCol="0">
            <a:noAutofit/>
          </a:bodyPr>
          <a:lstStyle/>
          <a:p>
            <a:pPr marL="171450" indent="-171450" fontAlgn="auto">
              <a:spcBef>
                <a:spcPts val="0"/>
              </a:spcBef>
              <a:spcAft>
                <a:spcPts val="0"/>
              </a:spcAft>
              <a:buFont typeface="Arial" panose="020B0604020202020204" pitchFamily="34" charset="0"/>
              <a:buChar char="•"/>
            </a:pPr>
            <a:r>
              <a:rPr lang="en-GB" sz="1100" dirty="0" smtClean="0">
                <a:solidFill>
                  <a:prstClr val="white"/>
                </a:solidFill>
                <a:latin typeface="Calibri"/>
              </a:rPr>
              <a:t>Procuring a function – options appraisal, outcome based</a:t>
            </a:r>
          </a:p>
          <a:p>
            <a:pPr marL="171450" indent="-171450" fontAlgn="auto">
              <a:spcBef>
                <a:spcPts val="0"/>
              </a:spcBef>
              <a:spcAft>
                <a:spcPts val="0"/>
              </a:spcAft>
              <a:buFont typeface="Arial" panose="020B0604020202020204" pitchFamily="34" charset="0"/>
              <a:buChar char="•"/>
            </a:pPr>
            <a:r>
              <a:rPr lang="en-GB" sz="1100" dirty="0" smtClean="0">
                <a:solidFill>
                  <a:prstClr val="white"/>
                </a:solidFill>
                <a:latin typeface="Calibri"/>
              </a:rPr>
              <a:t>Supplier development</a:t>
            </a:r>
          </a:p>
          <a:p>
            <a:pPr marL="171450" indent="-171450" fontAlgn="auto">
              <a:spcBef>
                <a:spcPts val="0"/>
              </a:spcBef>
              <a:spcAft>
                <a:spcPts val="0"/>
              </a:spcAft>
              <a:buFont typeface="Arial" panose="020B0604020202020204" pitchFamily="34" charset="0"/>
              <a:buChar char="•"/>
            </a:pPr>
            <a:r>
              <a:rPr lang="en-GB" sz="1100" dirty="0" smtClean="0">
                <a:solidFill>
                  <a:prstClr val="white"/>
                </a:solidFill>
                <a:latin typeface="Calibri"/>
              </a:rPr>
              <a:t>Life Cycle Impact Mapping Tool </a:t>
            </a:r>
          </a:p>
          <a:p>
            <a:pPr marL="171450" indent="-171450" fontAlgn="auto">
              <a:spcBef>
                <a:spcPts val="0"/>
              </a:spcBef>
              <a:spcAft>
                <a:spcPts val="0"/>
              </a:spcAft>
              <a:buFont typeface="Arial" panose="020B0604020202020204" pitchFamily="34" charset="0"/>
              <a:buChar char="•"/>
            </a:pPr>
            <a:r>
              <a:rPr lang="en-GB" sz="1100" dirty="0" smtClean="0">
                <a:solidFill>
                  <a:prstClr val="white"/>
                </a:solidFill>
                <a:latin typeface="Calibri"/>
              </a:rPr>
              <a:t>Whole Life Costs</a:t>
            </a:r>
            <a:endParaRPr lang="en-GB" sz="1100" dirty="0">
              <a:solidFill>
                <a:prstClr val="white"/>
              </a:solidFill>
              <a:latin typeface="Calibri"/>
            </a:endParaRPr>
          </a:p>
        </p:txBody>
      </p:sp>
      <p:sp>
        <p:nvSpPr>
          <p:cNvPr id="34" name="Oval 33">
            <a:hlinkClick r:id="" action="ppaction://noaction"/>
            <a:hlinkHover r:id="" action="ppaction://noaction" highlightClick="1"/>
          </p:cNvPr>
          <p:cNvSpPr/>
          <p:nvPr/>
        </p:nvSpPr>
        <p:spPr>
          <a:xfrm>
            <a:off x="1907704" y="1736813"/>
            <a:ext cx="244923" cy="252028"/>
          </a:xfrm>
          <a:prstGeom prst="ellipse">
            <a:avLst/>
          </a:prstGeom>
          <a:solidFill>
            <a:schemeClr val="bg1"/>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a:solidFill>
                <a:prstClr val="white"/>
              </a:solidFill>
            </a:endParaRPr>
          </a:p>
        </p:txBody>
      </p:sp>
      <p:sp>
        <p:nvSpPr>
          <p:cNvPr id="42" name="TextBox 41"/>
          <p:cNvSpPr txBox="1"/>
          <p:nvPr/>
        </p:nvSpPr>
        <p:spPr>
          <a:xfrm>
            <a:off x="2367331" y="5445224"/>
            <a:ext cx="1916636" cy="432048"/>
          </a:xfrm>
          <a:prstGeom prst="rect">
            <a:avLst/>
          </a:prstGeom>
          <a:solidFill>
            <a:schemeClr val="accent1">
              <a:lumMod val="20000"/>
              <a:lumOff val="80000"/>
            </a:schemeClr>
          </a:solidFill>
          <a:ln>
            <a:solidFill>
              <a:schemeClr val="accent1">
                <a:lumMod val="40000"/>
                <a:lumOff val="60000"/>
              </a:schemeClr>
            </a:solidFill>
          </a:ln>
        </p:spPr>
        <p:txBody>
          <a:bodyPr wrap="square" rtlCol="0">
            <a:noAutofit/>
          </a:bodyPr>
          <a:lstStyle/>
          <a:p>
            <a:pPr fontAlgn="auto">
              <a:spcBef>
                <a:spcPts val="0"/>
              </a:spcBef>
              <a:spcAft>
                <a:spcPts val="0"/>
              </a:spcAft>
            </a:pPr>
            <a:r>
              <a:rPr lang="en-GB" sz="1100" b="1" dirty="0" smtClean="0">
                <a:solidFill>
                  <a:prstClr val="black"/>
                </a:solidFill>
                <a:latin typeface="Calibri"/>
              </a:rPr>
              <a:t>PLANNING FOR A CONTRACT OR FRAMEWORK</a:t>
            </a:r>
            <a:endParaRPr lang="en-GB" sz="1100" dirty="0">
              <a:solidFill>
                <a:prstClr val="black"/>
              </a:solidFill>
              <a:latin typeface="Calibri"/>
            </a:endParaRPr>
          </a:p>
        </p:txBody>
      </p:sp>
      <p:sp>
        <p:nvSpPr>
          <p:cNvPr id="43" name="TextBox 42">
            <a:hlinkClick r:id="rId5" action="ppaction://hlinksldjump"/>
          </p:cNvPr>
          <p:cNvSpPr txBox="1"/>
          <p:nvPr/>
        </p:nvSpPr>
        <p:spPr>
          <a:xfrm>
            <a:off x="4572964" y="5445224"/>
            <a:ext cx="3887461" cy="432048"/>
          </a:xfrm>
          <a:prstGeom prst="rect">
            <a:avLst/>
          </a:prstGeom>
          <a:solidFill>
            <a:schemeClr val="accent2">
              <a:lumMod val="75000"/>
            </a:schemeClr>
          </a:solidFill>
          <a:ln>
            <a:solidFill>
              <a:schemeClr val="accent1">
                <a:lumMod val="40000"/>
                <a:lumOff val="60000"/>
              </a:schemeClr>
            </a:solidFill>
          </a:ln>
        </p:spPr>
        <p:txBody>
          <a:bodyPr wrap="square" rtlCol="0">
            <a:noAutofit/>
          </a:bodyPr>
          <a:lstStyle/>
          <a:p>
            <a:pPr marL="171450" indent="-171450" fontAlgn="auto">
              <a:spcBef>
                <a:spcPts val="0"/>
              </a:spcBef>
              <a:spcAft>
                <a:spcPts val="0"/>
              </a:spcAft>
              <a:buFont typeface="Arial" panose="020B0604020202020204" pitchFamily="34" charset="0"/>
              <a:buChar char="•"/>
            </a:pPr>
            <a:r>
              <a:rPr lang="en-GB" sz="1100" dirty="0" smtClean="0">
                <a:solidFill>
                  <a:prstClr val="white"/>
                </a:solidFill>
                <a:latin typeface="Calibri"/>
              </a:rPr>
              <a:t>Early market engagement</a:t>
            </a:r>
          </a:p>
          <a:p>
            <a:pPr marL="171450" indent="-171450" fontAlgn="auto">
              <a:spcBef>
                <a:spcPts val="0"/>
              </a:spcBef>
              <a:spcAft>
                <a:spcPts val="0"/>
              </a:spcAft>
              <a:buFont typeface="Arial" panose="020B0604020202020204" pitchFamily="34" charset="0"/>
              <a:buChar char="•"/>
            </a:pPr>
            <a:r>
              <a:rPr lang="en-GB" sz="1100" dirty="0" smtClean="0">
                <a:solidFill>
                  <a:prstClr val="white"/>
                </a:solidFill>
                <a:latin typeface="Calibri"/>
              </a:rPr>
              <a:t>Contract/Framework Tool – relevance and proportionality</a:t>
            </a:r>
            <a:endParaRPr lang="en-GB" sz="1100" dirty="0">
              <a:solidFill>
                <a:prstClr val="white"/>
              </a:solidFill>
              <a:latin typeface="Calibri"/>
            </a:endParaRPr>
          </a:p>
        </p:txBody>
      </p:sp>
      <p:grpSp>
        <p:nvGrpSpPr>
          <p:cNvPr id="46" name="Group 45"/>
          <p:cNvGrpSpPr/>
          <p:nvPr/>
        </p:nvGrpSpPr>
        <p:grpSpPr>
          <a:xfrm>
            <a:off x="4571998" y="1628800"/>
            <a:ext cx="3888429" cy="288032"/>
            <a:chOff x="4008151" y="2195736"/>
            <a:chExt cx="2489613" cy="288032"/>
          </a:xfrm>
        </p:grpSpPr>
        <p:sp>
          <p:nvSpPr>
            <p:cNvPr id="47" name="TextBox 46"/>
            <p:cNvSpPr txBox="1"/>
            <p:nvPr/>
          </p:nvSpPr>
          <p:spPr>
            <a:xfrm>
              <a:off x="4008151" y="2195736"/>
              <a:ext cx="2489613" cy="288032"/>
            </a:xfrm>
            <a:prstGeom prst="rect">
              <a:avLst/>
            </a:prstGeom>
            <a:solidFill>
              <a:schemeClr val="bg1"/>
            </a:solidFill>
            <a:ln w="15875">
              <a:solidFill>
                <a:schemeClr val="accent2">
                  <a:lumMod val="75000"/>
                </a:schemeClr>
              </a:solidFill>
            </a:ln>
          </p:spPr>
          <p:txBody>
            <a:bodyPr wrap="square" rtlCol="0" anchor="ctr" anchorCtr="0">
              <a:noAutofit/>
            </a:bodyPr>
            <a:lstStyle/>
            <a:p>
              <a:pPr algn="ctr" fontAlgn="auto">
                <a:spcBef>
                  <a:spcPts val="0"/>
                </a:spcBef>
                <a:spcAft>
                  <a:spcPts val="0"/>
                </a:spcAft>
              </a:pPr>
              <a:r>
                <a:rPr lang="en-GB" sz="1600" b="1" dirty="0" smtClean="0">
                  <a:solidFill>
                    <a:srgbClr val="C0504D">
                      <a:lumMod val="75000"/>
                    </a:srgbClr>
                  </a:solidFill>
                  <a:latin typeface="Calibri"/>
                </a:rPr>
                <a:t>Toolbox</a:t>
              </a:r>
              <a:endParaRPr lang="en-GB" sz="1600" dirty="0">
                <a:solidFill>
                  <a:srgbClr val="C0504D">
                    <a:lumMod val="75000"/>
                  </a:srgbClr>
                </a:solidFill>
                <a:latin typeface="Calibri"/>
              </a:endParaRPr>
            </a:p>
          </p:txBody>
        </p:sp>
        <p:pic>
          <p:nvPicPr>
            <p:cNvPr id="48" name="Picture 10" descr="clipped images,cropped images,cropped pictures,households,icons,industry,PNG,toolboxes,toolkits,tools,transparent background,wrenches"/>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29366" t="28169" r="29971" b="30660"/>
            <a:stretch/>
          </p:blipFill>
          <p:spPr bwMode="auto">
            <a:xfrm>
              <a:off x="4054256" y="2222497"/>
              <a:ext cx="170507" cy="221493"/>
            </a:xfrm>
            <a:prstGeom prst="rect">
              <a:avLst/>
            </a:prstGeom>
            <a:noFill/>
            <a:ln>
              <a:noFill/>
            </a:ln>
            <a:extLst>
              <a:ext uri="{909E8E84-426E-40DD-AFC4-6F175D3DCCD1}">
                <a14:hiddenFill xmlns:a14="http://schemas.microsoft.com/office/drawing/2010/main">
                  <a:solidFill>
                    <a:srgbClr val="FFFFFF"/>
                  </a:solidFill>
                </a14:hiddenFill>
              </a:ext>
            </a:extLst>
          </p:spPr>
        </p:pic>
      </p:grpSp>
      <p:pic>
        <p:nvPicPr>
          <p:cNvPr id="54" name="Picture 2" descr="clipped images,cropped images,cropped pictures,icons,magnification,magnifying,magnifying glasses,PNG,searches,searching,transparent background"/>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25562" t="23420" r="26832" b="22983"/>
          <a:stretch/>
        </p:blipFill>
        <p:spPr bwMode="auto">
          <a:xfrm>
            <a:off x="7980451" y="6145922"/>
            <a:ext cx="479974" cy="540375"/>
          </a:xfrm>
          <a:prstGeom prst="rect">
            <a:avLst/>
          </a:prstGeom>
          <a:noFill/>
          <a:extLst>
            <a:ext uri="{909E8E84-426E-40DD-AFC4-6F175D3DCCD1}">
              <a14:hiddenFill xmlns:a14="http://schemas.microsoft.com/office/drawing/2010/main">
                <a:solidFill>
                  <a:srgbClr val="FFFFFF"/>
                </a:solidFill>
              </a14:hiddenFill>
            </a:ext>
          </a:extLst>
        </p:spPr>
      </p:pic>
      <p:sp>
        <p:nvSpPr>
          <p:cNvPr id="55" name="Oval 54">
            <a:hlinkClick r:id="" action="ppaction://noaction"/>
            <a:hlinkHover r:id="" action="ppaction://noaction" highlightClick="1"/>
          </p:cNvPr>
          <p:cNvSpPr/>
          <p:nvPr/>
        </p:nvSpPr>
        <p:spPr>
          <a:xfrm>
            <a:off x="1950812" y="4779867"/>
            <a:ext cx="244923" cy="252028"/>
          </a:xfrm>
          <a:prstGeom prst="ellipse">
            <a:avLst/>
          </a:prstGeom>
          <a:solidFill>
            <a:schemeClr val="bg1"/>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a:solidFill>
                <a:prstClr val="white"/>
              </a:solidFill>
            </a:endParaRPr>
          </a:p>
        </p:txBody>
      </p:sp>
      <p:sp>
        <p:nvSpPr>
          <p:cNvPr id="57" name="Oval 56">
            <a:hlinkClick r:id="" action="ppaction://noaction"/>
            <a:hlinkHover r:id="" action="ppaction://noaction" highlightClick="1"/>
          </p:cNvPr>
          <p:cNvSpPr/>
          <p:nvPr/>
        </p:nvSpPr>
        <p:spPr>
          <a:xfrm>
            <a:off x="1950812" y="5535234"/>
            <a:ext cx="244923" cy="252028"/>
          </a:xfrm>
          <a:prstGeom prst="ellipse">
            <a:avLst/>
          </a:prstGeom>
          <a:solidFill>
            <a:schemeClr val="bg1"/>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a:solidFill>
                <a:prstClr val="white"/>
              </a:solidFill>
            </a:endParaRPr>
          </a:p>
        </p:txBody>
      </p:sp>
      <p:grpSp>
        <p:nvGrpSpPr>
          <p:cNvPr id="59" name="Group 58"/>
          <p:cNvGrpSpPr/>
          <p:nvPr/>
        </p:nvGrpSpPr>
        <p:grpSpPr>
          <a:xfrm>
            <a:off x="683568" y="188640"/>
            <a:ext cx="7776863" cy="570472"/>
            <a:chOff x="758133" y="329121"/>
            <a:chExt cx="7677127" cy="570472"/>
          </a:xfrm>
        </p:grpSpPr>
        <p:grpSp>
          <p:nvGrpSpPr>
            <p:cNvPr id="60" name="Group 59"/>
            <p:cNvGrpSpPr/>
            <p:nvPr/>
          </p:nvGrpSpPr>
          <p:grpSpPr>
            <a:xfrm>
              <a:off x="758133" y="329121"/>
              <a:ext cx="7677127" cy="570472"/>
              <a:chOff x="758133" y="329121"/>
              <a:chExt cx="7677127" cy="570472"/>
            </a:xfrm>
          </p:grpSpPr>
          <p:sp>
            <p:nvSpPr>
              <p:cNvPr id="62" name="Rectangle 61"/>
              <p:cNvSpPr/>
              <p:nvPr/>
            </p:nvSpPr>
            <p:spPr>
              <a:xfrm>
                <a:off x="758133" y="329121"/>
                <a:ext cx="7677127" cy="570472"/>
              </a:xfrm>
              <a:prstGeom prst="rect">
                <a:avLst/>
              </a:prstGeom>
              <a:ln>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fontAlgn="auto">
                  <a:spcBef>
                    <a:spcPts val="0"/>
                  </a:spcBef>
                  <a:spcAft>
                    <a:spcPts val="0"/>
                  </a:spcAft>
                </a:pPr>
                <a:r>
                  <a:rPr lang="en-GB" sz="2000" dirty="0" smtClean="0">
                    <a:solidFill>
                      <a:srgbClr val="C0504D">
                        <a:lumMod val="75000"/>
                      </a:srgbClr>
                    </a:solidFill>
                  </a:rPr>
                  <a:t>              	</a:t>
                </a:r>
                <a:r>
                  <a:rPr lang="en-GB" sz="2000" b="1" dirty="0" smtClean="0">
                    <a:solidFill>
                      <a:srgbClr val="C0504D">
                        <a:lumMod val="75000"/>
                      </a:srgbClr>
                    </a:solidFill>
                  </a:rPr>
                  <a:t>SPL Toolbox - </a:t>
                </a:r>
                <a:r>
                  <a:rPr lang="en-GB" sz="1600" b="1" dirty="0" smtClean="0">
                    <a:solidFill>
                      <a:srgbClr val="C0504D">
                        <a:lumMod val="75000"/>
                      </a:srgbClr>
                    </a:solidFill>
                  </a:rPr>
                  <a:t>Sustainable Procurement and You </a:t>
                </a:r>
                <a:endParaRPr lang="en-GB" sz="2000" b="1" dirty="0">
                  <a:solidFill>
                    <a:srgbClr val="C0504D">
                      <a:lumMod val="75000"/>
                    </a:srgbClr>
                  </a:solidFill>
                </a:endParaRPr>
              </a:p>
            </p:txBody>
          </p:sp>
          <p:pic>
            <p:nvPicPr>
              <p:cNvPr id="63" name="Picture 7" descr="C:\Users\PhilD\Documents\SPL\Marketing\Materials\Logos\spl_logo.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84877" y="351814"/>
                <a:ext cx="1179299" cy="517236"/>
              </a:xfrm>
              <a:prstGeom prst="rect">
                <a:avLst/>
              </a:prstGeom>
              <a:noFill/>
              <a:ln>
                <a:noFill/>
              </a:ln>
              <a:extLst>
                <a:ext uri="{909E8E84-426E-40DD-AFC4-6F175D3DCCD1}">
                  <a14:hiddenFill xmlns:a14="http://schemas.microsoft.com/office/drawing/2010/main">
                    <a:solidFill>
                      <a:srgbClr val="FFFFFF"/>
                    </a:solidFill>
                  </a14:hiddenFill>
                </a:ext>
              </a:extLst>
            </p:spPr>
          </p:pic>
        </p:grpSp>
        <p:pic>
          <p:nvPicPr>
            <p:cNvPr id="61" name="Picture 10" descr="clipped images,cropped images,cropped pictures,households,icons,industry,PNG,toolboxes,toolkits,tools,transparent background,wrenches"/>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29366" t="28169" r="29971" b="30660"/>
            <a:stretch/>
          </p:blipFill>
          <p:spPr bwMode="auto">
            <a:xfrm>
              <a:off x="856768" y="359664"/>
              <a:ext cx="503096" cy="509386"/>
            </a:xfrm>
            <a:prstGeom prst="rect">
              <a:avLst/>
            </a:prstGeom>
            <a:noFill/>
            <a:ln>
              <a:noFill/>
            </a:ln>
            <a:extLst>
              <a:ext uri="{909E8E84-426E-40DD-AFC4-6F175D3DCCD1}">
                <a14:hiddenFill xmlns:a14="http://schemas.microsoft.com/office/drawing/2010/main">
                  <a:solidFill>
                    <a:srgbClr val="FFFFFF"/>
                  </a:solidFill>
                </a14:hiddenFill>
              </a:ext>
            </a:extLst>
          </p:spPr>
        </p:pic>
      </p:grpSp>
      <p:pic>
        <p:nvPicPr>
          <p:cNvPr id="64" name="Picture 11" descr="C:\Users\PhilD\Documents\SPL\Marketing\Strategy\9.png"/>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26520" b="25113"/>
          <a:stretch/>
        </p:blipFill>
        <p:spPr bwMode="auto">
          <a:xfrm>
            <a:off x="6427954" y="6109298"/>
            <a:ext cx="510694" cy="543264"/>
          </a:xfrm>
          <a:prstGeom prst="rect">
            <a:avLst/>
          </a:prstGeom>
          <a:noFill/>
          <a:extLst>
            <a:ext uri="{909E8E84-426E-40DD-AFC4-6F175D3DCCD1}">
              <a14:hiddenFill xmlns:a14="http://schemas.microsoft.com/office/drawing/2010/main">
                <a:solidFill>
                  <a:srgbClr val="FFFFFF"/>
                </a:solidFill>
              </a14:hiddenFill>
            </a:ext>
          </a:extLst>
        </p:spPr>
      </p:pic>
      <p:pic>
        <p:nvPicPr>
          <p:cNvPr id="65" name="Picture 16" descr="C:\Users\PhilD\Documents\SPL\Marketing\Strategy\5.png">
            <a:hlinkClick r:id="rId5" action="ppaction://hlinksldjump"/>
          </p:cNvPr>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27161" b="24998"/>
          <a:stretch/>
        </p:blipFill>
        <p:spPr bwMode="auto">
          <a:xfrm>
            <a:off x="4360008" y="6121384"/>
            <a:ext cx="518673" cy="543267"/>
          </a:xfrm>
          <a:prstGeom prst="rect">
            <a:avLst/>
          </a:prstGeom>
          <a:noFill/>
          <a:extLst>
            <a:ext uri="{909E8E84-426E-40DD-AFC4-6F175D3DCCD1}">
              <a14:hiddenFill xmlns:a14="http://schemas.microsoft.com/office/drawing/2010/main">
                <a:solidFill>
                  <a:srgbClr val="FFFFFF"/>
                </a:solidFill>
              </a14:hiddenFill>
            </a:ext>
          </a:extLst>
        </p:spPr>
      </p:pic>
      <p:pic>
        <p:nvPicPr>
          <p:cNvPr id="66" name="Picture 17" descr="C:\Users\PhilD\Documents\SPL\Marketing\Strategy\6.png">
            <a:hlinkClick r:id="rId12" action="ppaction://hlinksldjump"/>
          </p:cNvPr>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l="25791" b="25113"/>
          <a:stretch/>
        </p:blipFill>
        <p:spPr bwMode="auto">
          <a:xfrm>
            <a:off x="4878681" y="6121386"/>
            <a:ext cx="509429" cy="543267"/>
          </a:xfrm>
          <a:prstGeom prst="rect">
            <a:avLst/>
          </a:prstGeom>
          <a:noFill/>
          <a:extLst>
            <a:ext uri="{909E8E84-426E-40DD-AFC4-6F175D3DCCD1}">
              <a14:hiddenFill xmlns:a14="http://schemas.microsoft.com/office/drawing/2010/main">
                <a:solidFill>
                  <a:srgbClr val="FFFFFF"/>
                </a:solidFill>
              </a14:hiddenFill>
            </a:ext>
          </a:extLst>
        </p:spPr>
      </p:pic>
      <p:pic>
        <p:nvPicPr>
          <p:cNvPr id="67" name="Picture 18" descr="C:\Users\PhilD\Documents\SPL\Marketing\Strategy\7.png"/>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l="24767" b="24998"/>
          <a:stretch/>
        </p:blipFill>
        <p:spPr bwMode="auto">
          <a:xfrm>
            <a:off x="5383179" y="6118178"/>
            <a:ext cx="514066" cy="543266"/>
          </a:xfrm>
          <a:prstGeom prst="rect">
            <a:avLst/>
          </a:prstGeom>
          <a:noFill/>
          <a:extLst>
            <a:ext uri="{909E8E84-426E-40DD-AFC4-6F175D3DCCD1}">
              <a14:hiddenFill xmlns:a14="http://schemas.microsoft.com/office/drawing/2010/main">
                <a:solidFill>
                  <a:srgbClr val="FFFFFF"/>
                </a:solidFill>
              </a14:hiddenFill>
            </a:ext>
          </a:extLst>
        </p:spPr>
      </p:pic>
      <p:pic>
        <p:nvPicPr>
          <p:cNvPr id="68" name="Picture 19" descr="C:\Users\PhilD\Documents\SPL\Marketing\Strategy\8.png"/>
          <p:cNvPicPr>
            <a:picLocks noChangeAspect="1" noChangeArrowheads="1"/>
          </p:cNvPicPr>
          <p:nvPr/>
        </p:nvPicPr>
        <p:blipFill rotWithShape="1">
          <a:blip r:embed="rId15" cstate="print">
            <a:extLst>
              <a:ext uri="{28A0092B-C50C-407E-A947-70E740481C1C}">
                <a14:useLocalDpi xmlns:a14="http://schemas.microsoft.com/office/drawing/2010/main" val="0"/>
              </a:ext>
            </a:extLst>
          </a:blip>
          <a:srcRect l="26310" b="24998"/>
          <a:stretch/>
        </p:blipFill>
        <p:spPr bwMode="auto">
          <a:xfrm>
            <a:off x="5910684" y="6118175"/>
            <a:ext cx="517270" cy="543266"/>
          </a:xfrm>
          <a:prstGeom prst="rect">
            <a:avLst/>
          </a:prstGeom>
          <a:noFill/>
          <a:extLst>
            <a:ext uri="{909E8E84-426E-40DD-AFC4-6F175D3DCCD1}">
              <a14:hiddenFill xmlns:a14="http://schemas.microsoft.com/office/drawing/2010/main">
                <a:solidFill>
                  <a:srgbClr val="FFFFFF"/>
                </a:solidFill>
              </a14:hiddenFill>
            </a:ext>
          </a:extLst>
        </p:spPr>
      </p:pic>
      <p:pic>
        <p:nvPicPr>
          <p:cNvPr id="69" name="Picture 12" descr="C:\Users\PhilD\Documents\SPL\Marketing\Strategy\1.png">
            <a:hlinkClick r:id="rId2" action="ppaction://hlinksldjump"/>
          </p:cNvPr>
          <p:cNvPicPr>
            <a:picLocks noChangeAspect="1" noChangeArrowheads="1"/>
          </p:cNvPicPr>
          <p:nvPr/>
        </p:nvPicPr>
        <p:blipFill rotWithShape="1">
          <a:blip r:embed="rId16" cstate="print">
            <a:extLst>
              <a:ext uri="{28A0092B-C50C-407E-A947-70E740481C1C}">
                <a14:useLocalDpi xmlns:a14="http://schemas.microsoft.com/office/drawing/2010/main" val="0"/>
              </a:ext>
            </a:extLst>
          </a:blip>
          <a:srcRect l="27608" b="24884"/>
          <a:stretch/>
        </p:blipFill>
        <p:spPr bwMode="auto">
          <a:xfrm>
            <a:off x="2309431" y="6118177"/>
            <a:ext cx="513164" cy="543266"/>
          </a:xfrm>
          <a:prstGeom prst="rect">
            <a:avLst/>
          </a:prstGeom>
          <a:noFill/>
          <a:extLst>
            <a:ext uri="{909E8E84-426E-40DD-AFC4-6F175D3DCCD1}">
              <a14:hiddenFill xmlns:a14="http://schemas.microsoft.com/office/drawing/2010/main">
                <a:solidFill>
                  <a:srgbClr val="FFFFFF"/>
                </a:solidFill>
              </a14:hiddenFill>
            </a:ext>
          </a:extLst>
        </p:spPr>
      </p:pic>
      <p:pic>
        <p:nvPicPr>
          <p:cNvPr id="70" name="Picture 13" descr="C:\Users\PhilD\Documents\SPL\Marketing\Strategy\2.png">
            <a:hlinkClick r:id="rId3" action="ppaction://hlinksldjump"/>
          </p:cNvPr>
          <p:cNvPicPr>
            <a:picLocks noChangeAspect="1" noChangeArrowheads="1"/>
          </p:cNvPicPr>
          <p:nvPr/>
        </p:nvPicPr>
        <p:blipFill rotWithShape="1">
          <a:blip r:embed="rId17" cstate="print">
            <a:extLst>
              <a:ext uri="{28A0092B-C50C-407E-A947-70E740481C1C}">
                <a14:useLocalDpi xmlns:a14="http://schemas.microsoft.com/office/drawing/2010/main" val="0"/>
              </a:ext>
            </a:extLst>
          </a:blip>
          <a:srcRect l="24836" b="24884"/>
          <a:stretch/>
        </p:blipFill>
        <p:spPr bwMode="auto">
          <a:xfrm>
            <a:off x="2822594" y="6118177"/>
            <a:ext cx="525215" cy="543266"/>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14" descr="C:\Users\PhilD\Documents\SPL\Marketing\Strategy\3.png">
            <a:hlinkClick r:id="rId4" action="ppaction://hlinksldjump"/>
          </p:cNvPr>
          <p:cNvPicPr>
            <a:picLocks noChangeAspect="1" noChangeArrowheads="1"/>
          </p:cNvPicPr>
          <p:nvPr/>
        </p:nvPicPr>
        <p:blipFill rotWithShape="1">
          <a:blip r:embed="rId18" cstate="print">
            <a:extLst>
              <a:ext uri="{28A0092B-C50C-407E-A947-70E740481C1C}">
                <a14:useLocalDpi xmlns:a14="http://schemas.microsoft.com/office/drawing/2010/main" val="0"/>
              </a:ext>
            </a:extLst>
          </a:blip>
          <a:srcRect l="26325" b="24884"/>
          <a:stretch/>
        </p:blipFill>
        <p:spPr bwMode="auto">
          <a:xfrm>
            <a:off x="3347809" y="6118177"/>
            <a:ext cx="504222" cy="543267"/>
          </a:xfrm>
          <a:prstGeom prst="rect">
            <a:avLst/>
          </a:prstGeom>
          <a:noFill/>
          <a:extLst>
            <a:ext uri="{909E8E84-426E-40DD-AFC4-6F175D3DCCD1}">
              <a14:hiddenFill xmlns:a14="http://schemas.microsoft.com/office/drawing/2010/main">
                <a:solidFill>
                  <a:srgbClr val="FFFFFF"/>
                </a:solidFill>
              </a14:hiddenFill>
            </a:ext>
          </a:extLst>
        </p:spPr>
      </p:pic>
      <p:pic>
        <p:nvPicPr>
          <p:cNvPr id="72" name="Picture 15" descr="C:\Users\PhilD\Documents\SPL\Marketing\Strategy\4.png"/>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l="25545" b="24884"/>
          <a:stretch/>
        </p:blipFill>
        <p:spPr bwMode="auto">
          <a:xfrm>
            <a:off x="3852031" y="6121386"/>
            <a:ext cx="507977" cy="543265"/>
          </a:xfrm>
          <a:prstGeom prst="rect">
            <a:avLst/>
          </a:prstGeom>
          <a:noFill/>
          <a:extLst>
            <a:ext uri="{909E8E84-426E-40DD-AFC4-6F175D3DCCD1}">
              <a14:hiddenFill xmlns:a14="http://schemas.microsoft.com/office/drawing/2010/main">
                <a:solidFill>
                  <a:srgbClr val="FFFFFF"/>
                </a:solidFill>
              </a14:hiddenFill>
            </a:ext>
          </a:extLst>
        </p:spPr>
      </p:pic>
      <p:sp>
        <p:nvSpPr>
          <p:cNvPr id="73" name="TextBox 72"/>
          <p:cNvSpPr txBox="1"/>
          <p:nvPr/>
        </p:nvSpPr>
        <p:spPr>
          <a:xfrm>
            <a:off x="3154611" y="6608385"/>
            <a:ext cx="2836708" cy="276999"/>
          </a:xfrm>
          <a:prstGeom prst="rect">
            <a:avLst/>
          </a:prstGeom>
          <a:noFill/>
        </p:spPr>
        <p:txBody>
          <a:bodyPr wrap="square" rtlCol="0">
            <a:spAutoFit/>
          </a:bodyPr>
          <a:lstStyle/>
          <a:p>
            <a:pPr algn="ctr" fontAlgn="auto">
              <a:spcBef>
                <a:spcPts val="0"/>
              </a:spcBef>
              <a:spcAft>
                <a:spcPts val="0"/>
              </a:spcAft>
            </a:pPr>
            <a:r>
              <a:rPr lang="en-GB" sz="1200" b="1" dirty="0" smtClean="0">
                <a:solidFill>
                  <a:srgbClr val="C0504D">
                    <a:lumMod val="75000"/>
                  </a:srgbClr>
                </a:solidFill>
                <a:latin typeface="Calibri"/>
              </a:rPr>
              <a:t>www.sustainableprocurement.eu.com</a:t>
            </a:r>
            <a:endParaRPr lang="en-GB" sz="1200" dirty="0">
              <a:solidFill>
                <a:srgbClr val="C0504D">
                  <a:lumMod val="75000"/>
                </a:srgbClr>
              </a:solidFill>
              <a:latin typeface="Calibri"/>
            </a:endParaRPr>
          </a:p>
        </p:txBody>
      </p:sp>
      <p:pic>
        <p:nvPicPr>
          <p:cNvPr id="74" name="Picture 12" descr="C:\Users\PhilD\Documents\SPL\Marketing\Strategy\1.png"/>
          <p:cNvPicPr>
            <a:picLocks noChangeAspect="1" noChangeArrowheads="1"/>
          </p:cNvPicPr>
          <p:nvPr/>
        </p:nvPicPr>
        <p:blipFill rotWithShape="1">
          <a:blip r:embed="rId20" cstate="print">
            <a:extLst>
              <a:ext uri="{28A0092B-C50C-407E-A947-70E740481C1C}">
                <a14:useLocalDpi xmlns:a14="http://schemas.microsoft.com/office/drawing/2010/main" val="0"/>
              </a:ext>
            </a:extLst>
          </a:blip>
          <a:srcRect l="27608" b="24884"/>
          <a:stretch/>
        </p:blipFill>
        <p:spPr bwMode="auto">
          <a:xfrm>
            <a:off x="899592" y="1941328"/>
            <a:ext cx="720080" cy="762320"/>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13" descr="C:\Users\PhilD\Documents\SPL\Marketing\Strategy\2.png"/>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l="24836" b="24884"/>
          <a:stretch/>
        </p:blipFill>
        <p:spPr bwMode="auto">
          <a:xfrm>
            <a:off x="899592" y="3752888"/>
            <a:ext cx="720080" cy="744827"/>
          </a:xfrm>
          <a:prstGeom prst="rect">
            <a:avLst/>
          </a:prstGeom>
          <a:noFill/>
          <a:extLst>
            <a:ext uri="{909E8E84-426E-40DD-AFC4-6F175D3DCCD1}">
              <a14:hiddenFill xmlns:a14="http://schemas.microsoft.com/office/drawing/2010/main">
                <a:solidFill>
                  <a:srgbClr val="FFFFFF"/>
                </a:solidFill>
              </a14:hiddenFill>
            </a:ext>
          </a:extLst>
        </p:spPr>
      </p:pic>
      <p:pic>
        <p:nvPicPr>
          <p:cNvPr id="76" name="Picture 14" descr="C:\Users\PhilD\Documents\SPL\Marketing\Strategy\3.png"/>
          <p:cNvPicPr>
            <a:picLocks noChangeAspect="1" noChangeArrowheads="1"/>
          </p:cNvPicPr>
          <p:nvPr/>
        </p:nvPicPr>
        <p:blipFill rotWithShape="1">
          <a:blip r:embed="rId22" cstate="print">
            <a:extLst>
              <a:ext uri="{28A0092B-C50C-407E-A947-70E740481C1C}">
                <a14:useLocalDpi xmlns:a14="http://schemas.microsoft.com/office/drawing/2010/main" val="0"/>
              </a:ext>
            </a:extLst>
          </a:blip>
          <a:srcRect l="26325" b="24884"/>
          <a:stretch/>
        </p:blipFill>
        <p:spPr bwMode="auto">
          <a:xfrm>
            <a:off x="899592" y="4580656"/>
            <a:ext cx="720080" cy="775840"/>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15" descr="C:\Users\PhilD\Documents\SPL\Marketing\Strategy\4.png"/>
          <p:cNvPicPr>
            <a:picLocks noChangeAspect="1" noChangeArrowheads="1"/>
          </p:cNvPicPr>
          <p:nvPr/>
        </p:nvPicPr>
        <p:blipFill rotWithShape="1">
          <a:blip r:embed="rId23" cstate="print">
            <a:extLst>
              <a:ext uri="{28A0092B-C50C-407E-A947-70E740481C1C}">
                <a14:useLocalDpi xmlns:a14="http://schemas.microsoft.com/office/drawing/2010/main" val="0"/>
              </a:ext>
            </a:extLst>
          </a:blip>
          <a:srcRect l="25545" b="24884"/>
          <a:stretch/>
        </p:blipFill>
        <p:spPr bwMode="auto">
          <a:xfrm>
            <a:off x="911178" y="5397710"/>
            <a:ext cx="708494" cy="757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86050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 name="Straight Connector 55"/>
          <p:cNvCxnSpPr>
            <a:stCxn id="30" idx="1"/>
            <a:endCxn id="55" idx="6"/>
          </p:cNvCxnSpPr>
          <p:nvPr/>
        </p:nvCxnSpPr>
        <p:spPr>
          <a:xfrm flipH="1">
            <a:off x="2080619" y="4063861"/>
            <a:ext cx="177576"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36" idx="1"/>
            <a:endCxn id="57" idx="6"/>
          </p:cNvCxnSpPr>
          <p:nvPr/>
        </p:nvCxnSpPr>
        <p:spPr>
          <a:xfrm flipH="1">
            <a:off x="2080620" y="5025226"/>
            <a:ext cx="178484"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24" idx="1"/>
            <a:endCxn id="59" idx="6"/>
          </p:cNvCxnSpPr>
          <p:nvPr/>
        </p:nvCxnSpPr>
        <p:spPr>
          <a:xfrm flipH="1">
            <a:off x="2080620" y="3290922"/>
            <a:ext cx="177575"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18" idx="1"/>
            <a:endCxn id="61" idx="6"/>
          </p:cNvCxnSpPr>
          <p:nvPr/>
        </p:nvCxnSpPr>
        <p:spPr>
          <a:xfrm flipH="1" flipV="1">
            <a:off x="2080620" y="2491804"/>
            <a:ext cx="178484" cy="512"/>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10" idx="1"/>
            <a:endCxn id="63" idx="6"/>
          </p:cNvCxnSpPr>
          <p:nvPr/>
        </p:nvCxnSpPr>
        <p:spPr>
          <a:xfrm flipH="1" flipV="1">
            <a:off x="2080620" y="1556211"/>
            <a:ext cx="178484" cy="1"/>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259104" y="1340768"/>
            <a:ext cx="1748882" cy="430887"/>
          </a:xfrm>
          <a:prstGeom prst="rect">
            <a:avLst/>
          </a:prstGeom>
          <a:solidFill>
            <a:schemeClr val="accent1">
              <a:lumMod val="20000"/>
              <a:lumOff val="80000"/>
            </a:schemeClr>
          </a:solidFill>
          <a:ln>
            <a:solidFill>
              <a:schemeClr val="accent1">
                <a:lumMod val="40000"/>
                <a:lumOff val="60000"/>
              </a:schemeClr>
            </a:solidFill>
          </a:ln>
        </p:spPr>
        <p:txBody>
          <a:bodyPr wrap="square" rtlCol="0">
            <a:spAutoFit/>
          </a:bodyPr>
          <a:lstStyle>
            <a:defPPr>
              <a:defRPr lang="en-US"/>
            </a:defPPr>
            <a:lvl1pPr>
              <a:defRPr sz="1100" b="1"/>
            </a:lvl1pPr>
          </a:lstStyle>
          <a:p>
            <a:pPr fontAlgn="auto">
              <a:spcBef>
                <a:spcPts val="0"/>
              </a:spcBef>
              <a:spcAft>
                <a:spcPts val="0"/>
              </a:spcAft>
            </a:pPr>
            <a:r>
              <a:rPr lang="en-GB" dirty="0">
                <a:solidFill>
                  <a:prstClr val="black"/>
                </a:solidFill>
                <a:latin typeface="Calibri"/>
              </a:rPr>
              <a:t>KNOW HOW TO SET OUT YOUR REQUIREMENTS</a:t>
            </a:r>
          </a:p>
        </p:txBody>
      </p:sp>
      <p:sp>
        <p:nvSpPr>
          <p:cNvPr id="11" name="TextBox 10">
            <a:hlinkClick r:id="rId2" action="ppaction://hlinksldjump"/>
          </p:cNvPr>
          <p:cNvSpPr txBox="1"/>
          <p:nvPr/>
        </p:nvSpPr>
        <p:spPr>
          <a:xfrm>
            <a:off x="4411133" y="1340768"/>
            <a:ext cx="4049297" cy="576064"/>
          </a:xfrm>
          <a:prstGeom prst="rect">
            <a:avLst/>
          </a:prstGeom>
          <a:solidFill>
            <a:schemeClr val="accent2">
              <a:lumMod val="75000"/>
            </a:schemeClr>
          </a:solidFill>
          <a:ln>
            <a:solidFill>
              <a:schemeClr val="accent1">
                <a:lumMod val="40000"/>
                <a:lumOff val="60000"/>
              </a:schemeClr>
            </a:solidFill>
          </a:ln>
        </p:spPr>
        <p:txBody>
          <a:bodyPr wrap="square" rtlCol="0">
            <a:noAutofit/>
          </a:bodyPr>
          <a:lstStyle/>
          <a:p>
            <a:pPr marL="171450" indent="-171450" fontAlgn="auto">
              <a:spcBef>
                <a:spcPts val="0"/>
              </a:spcBef>
              <a:spcAft>
                <a:spcPts val="0"/>
              </a:spcAft>
              <a:buFont typeface="Arial" panose="020B0604020202020204" pitchFamily="34" charset="0"/>
              <a:buChar char="•"/>
            </a:pPr>
            <a:r>
              <a:rPr lang="en-GB" sz="1050" dirty="0" smtClean="0">
                <a:solidFill>
                  <a:prstClr val="white"/>
                </a:solidFill>
                <a:latin typeface="Calibri"/>
              </a:rPr>
              <a:t>Contract/Framework Tool</a:t>
            </a:r>
          </a:p>
          <a:p>
            <a:pPr marL="171450" indent="-171450" fontAlgn="auto">
              <a:spcBef>
                <a:spcPts val="0"/>
              </a:spcBef>
              <a:spcAft>
                <a:spcPts val="0"/>
              </a:spcAft>
              <a:buFont typeface="Arial" panose="020B0604020202020204" pitchFamily="34" charset="0"/>
              <a:buChar char="•"/>
            </a:pPr>
            <a:r>
              <a:rPr lang="en-GB" sz="1050" dirty="0" smtClean="0">
                <a:solidFill>
                  <a:prstClr val="white"/>
                </a:solidFill>
                <a:latin typeface="Calibri"/>
              </a:rPr>
              <a:t>Guidance – general – category/commodity specific</a:t>
            </a:r>
          </a:p>
          <a:p>
            <a:pPr marL="171450" indent="-171450" fontAlgn="auto">
              <a:spcBef>
                <a:spcPts val="0"/>
              </a:spcBef>
              <a:spcAft>
                <a:spcPts val="0"/>
              </a:spcAft>
              <a:buFont typeface="Arial" panose="020B0604020202020204" pitchFamily="34" charset="0"/>
              <a:buChar char="•"/>
            </a:pPr>
            <a:r>
              <a:rPr lang="en-GB" sz="1050" dirty="0" smtClean="0">
                <a:solidFill>
                  <a:prstClr val="white"/>
                </a:solidFill>
                <a:latin typeface="Calibri"/>
              </a:rPr>
              <a:t>Labels and standards</a:t>
            </a:r>
            <a:endParaRPr lang="en-GB" sz="1050" dirty="0">
              <a:solidFill>
                <a:prstClr val="white"/>
              </a:solidFill>
              <a:latin typeface="Calibri"/>
            </a:endParaRPr>
          </a:p>
        </p:txBody>
      </p:sp>
      <p:sp>
        <p:nvSpPr>
          <p:cNvPr id="18" name="TextBox 17"/>
          <p:cNvSpPr txBox="1"/>
          <p:nvPr/>
        </p:nvSpPr>
        <p:spPr>
          <a:xfrm>
            <a:off x="2259104" y="2276872"/>
            <a:ext cx="1766548" cy="430887"/>
          </a:xfrm>
          <a:prstGeom prst="rect">
            <a:avLst/>
          </a:prstGeom>
          <a:solidFill>
            <a:schemeClr val="accent1">
              <a:lumMod val="20000"/>
              <a:lumOff val="80000"/>
            </a:schemeClr>
          </a:solidFill>
          <a:ln>
            <a:solidFill>
              <a:schemeClr val="accent1">
                <a:lumMod val="40000"/>
                <a:lumOff val="60000"/>
              </a:schemeClr>
            </a:solidFill>
          </a:ln>
        </p:spPr>
        <p:txBody>
          <a:bodyPr wrap="square" rtlCol="0">
            <a:spAutoFit/>
          </a:bodyPr>
          <a:lstStyle/>
          <a:p>
            <a:pPr fontAlgn="auto">
              <a:spcBef>
                <a:spcPts val="0"/>
              </a:spcBef>
              <a:spcAft>
                <a:spcPts val="0"/>
              </a:spcAft>
            </a:pPr>
            <a:r>
              <a:rPr lang="en-GB" sz="1100" b="1" dirty="0" smtClean="0">
                <a:solidFill>
                  <a:prstClr val="black"/>
                </a:solidFill>
                <a:latin typeface="Calibri"/>
              </a:rPr>
              <a:t>ENSURING CAPABILITY AND CAPACITY</a:t>
            </a:r>
            <a:endParaRPr lang="en-GB" sz="1100" dirty="0">
              <a:solidFill>
                <a:prstClr val="black"/>
              </a:solidFill>
              <a:latin typeface="Calibri"/>
            </a:endParaRPr>
          </a:p>
        </p:txBody>
      </p:sp>
      <p:sp>
        <p:nvSpPr>
          <p:cNvPr id="19" name="TextBox 18">
            <a:hlinkClick r:id="" action="ppaction://noaction"/>
          </p:cNvPr>
          <p:cNvSpPr txBox="1"/>
          <p:nvPr/>
        </p:nvSpPr>
        <p:spPr>
          <a:xfrm>
            <a:off x="4428799" y="2276872"/>
            <a:ext cx="4031631" cy="609884"/>
          </a:xfrm>
          <a:prstGeom prst="rect">
            <a:avLst/>
          </a:prstGeom>
          <a:solidFill>
            <a:schemeClr val="accent2">
              <a:lumMod val="75000"/>
            </a:schemeClr>
          </a:solidFill>
          <a:ln>
            <a:solidFill>
              <a:schemeClr val="accent1">
                <a:lumMod val="40000"/>
                <a:lumOff val="60000"/>
              </a:schemeClr>
            </a:solidFill>
          </a:ln>
        </p:spPr>
        <p:txBody>
          <a:bodyPr wrap="square" rtlCol="0">
            <a:noAutofit/>
          </a:bodyPr>
          <a:lstStyle/>
          <a:p>
            <a:pPr marL="171450" indent="-171450" fontAlgn="auto">
              <a:spcBef>
                <a:spcPts val="0"/>
              </a:spcBef>
              <a:spcAft>
                <a:spcPts val="0"/>
              </a:spcAft>
              <a:buFont typeface="Arial" panose="020B0604020202020204" pitchFamily="34" charset="0"/>
              <a:buChar char="•"/>
            </a:pPr>
            <a:r>
              <a:rPr lang="en-GB" sz="1050" dirty="0">
                <a:solidFill>
                  <a:prstClr val="white"/>
                </a:solidFill>
                <a:latin typeface="Calibri"/>
              </a:rPr>
              <a:t>Contract/Framework Tool</a:t>
            </a:r>
          </a:p>
          <a:p>
            <a:pPr marL="171450" indent="-171450" fontAlgn="auto">
              <a:spcBef>
                <a:spcPts val="0"/>
              </a:spcBef>
              <a:spcAft>
                <a:spcPts val="0"/>
              </a:spcAft>
              <a:buFont typeface="Arial" panose="020B0604020202020204" pitchFamily="34" charset="0"/>
              <a:buChar char="•"/>
            </a:pPr>
            <a:r>
              <a:rPr lang="en-GB" sz="1050" dirty="0" smtClean="0">
                <a:solidFill>
                  <a:prstClr val="white"/>
                </a:solidFill>
                <a:latin typeface="Calibri"/>
              </a:rPr>
              <a:t>Guidance</a:t>
            </a:r>
          </a:p>
          <a:p>
            <a:pPr marL="171450" indent="-171450" fontAlgn="auto">
              <a:spcBef>
                <a:spcPts val="0"/>
              </a:spcBef>
              <a:spcAft>
                <a:spcPts val="0"/>
              </a:spcAft>
              <a:buFont typeface="Arial" panose="020B0604020202020204" pitchFamily="34" charset="0"/>
              <a:buChar char="•"/>
            </a:pPr>
            <a:r>
              <a:rPr lang="en-GB" sz="1050" dirty="0" smtClean="0">
                <a:solidFill>
                  <a:prstClr val="white"/>
                </a:solidFill>
                <a:latin typeface="Calibri"/>
              </a:rPr>
              <a:t>Supplier assessment /qualification - tools and guidance</a:t>
            </a:r>
            <a:endParaRPr lang="en-GB" sz="1050" dirty="0">
              <a:solidFill>
                <a:prstClr val="white"/>
              </a:solidFill>
              <a:latin typeface="Calibri"/>
            </a:endParaRPr>
          </a:p>
        </p:txBody>
      </p:sp>
      <p:sp>
        <p:nvSpPr>
          <p:cNvPr id="24" name="TextBox 23"/>
          <p:cNvSpPr txBox="1"/>
          <p:nvPr/>
        </p:nvSpPr>
        <p:spPr>
          <a:xfrm>
            <a:off x="2258195" y="3140968"/>
            <a:ext cx="1766548" cy="299908"/>
          </a:xfrm>
          <a:prstGeom prst="rect">
            <a:avLst/>
          </a:prstGeom>
          <a:solidFill>
            <a:schemeClr val="accent1">
              <a:lumMod val="20000"/>
              <a:lumOff val="80000"/>
            </a:schemeClr>
          </a:solidFill>
          <a:ln>
            <a:solidFill>
              <a:schemeClr val="accent1">
                <a:lumMod val="40000"/>
                <a:lumOff val="60000"/>
              </a:schemeClr>
            </a:solidFill>
          </a:ln>
        </p:spPr>
        <p:txBody>
          <a:bodyPr wrap="square" rtlCol="0">
            <a:noAutofit/>
          </a:bodyPr>
          <a:lstStyle/>
          <a:p>
            <a:pPr fontAlgn="auto">
              <a:spcBef>
                <a:spcPts val="0"/>
              </a:spcBef>
              <a:spcAft>
                <a:spcPts val="0"/>
              </a:spcAft>
            </a:pPr>
            <a:r>
              <a:rPr lang="en-GB" sz="1100" b="1" dirty="0" smtClean="0">
                <a:solidFill>
                  <a:prstClr val="black"/>
                </a:solidFill>
                <a:latin typeface="Calibri"/>
              </a:rPr>
              <a:t>EVALUATING BIDS</a:t>
            </a:r>
            <a:endParaRPr lang="en-GB" sz="1100" dirty="0">
              <a:solidFill>
                <a:prstClr val="black"/>
              </a:solidFill>
              <a:latin typeface="Calibri"/>
            </a:endParaRPr>
          </a:p>
        </p:txBody>
      </p:sp>
      <p:sp>
        <p:nvSpPr>
          <p:cNvPr id="25" name="TextBox 24">
            <a:hlinkClick r:id="" action="ppaction://noaction"/>
          </p:cNvPr>
          <p:cNvSpPr txBox="1"/>
          <p:nvPr/>
        </p:nvSpPr>
        <p:spPr>
          <a:xfrm>
            <a:off x="4427890" y="3116860"/>
            <a:ext cx="4032540" cy="600172"/>
          </a:xfrm>
          <a:prstGeom prst="rect">
            <a:avLst/>
          </a:prstGeom>
          <a:solidFill>
            <a:schemeClr val="accent2">
              <a:lumMod val="75000"/>
            </a:schemeClr>
          </a:solidFill>
          <a:ln>
            <a:solidFill>
              <a:schemeClr val="accent1">
                <a:lumMod val="40000"/>
                <a:lumOff val="60000"/>
              </a:schemeClr>
            </a:solidFill>
          </a:ln>
        </p:spPr>
        <p:txBody>
          <a:bodyPr wrap="square" rtlCol="0">
            <a:noAutofit/>
          </a:bodyPr>
          <a:lstStyle/>
          <a:p>
            <a:pPr marL="171450" indent="-171450" fontAlgn="auto">
              <a:spcBef>
                <a:spcPts val="0"/>
              </a:spcBef>
              <a:spcAft>
                <a:spcPts val="0"/>
              </a:spcAft>
              <a:buFont typeface="Arial" panose="020B0604020202020204" pitchFamily="34" charset="0"/>
              <a:buChar char="•"/>
            </a:pPr>
            <a:r>
              <a:rPr lang="en-GB" sz="1050" dirty="0">
                <a:solidFill>
                  <a:prstClr val="white"/>
                </a:solidFill>
                <a:latin typeface="Calibri"/>
              </a:rPr>
              <a:t>Contract/Framework Tool</a:t>
            </a:r>
          </a:p>
          <a:p>
            <a:pPr marL="171450" indent="-171450" fontAlgn="auto">
              <a:spcBef>
                <a:spcPts val="0"/>
              </a:spcBef>
              <a:spcAft>
                <a:spcPts val="0"/>
              </a:spcAft>
              <a:buFont typeface="Arial" panose="020B0604020202020204" pitchFamily="34" charset="0"/>
              <a:buChar char="•"/>
            </a:pPr>
            <a:r>
              <a:rPr lang="en-GB" sz="1050" dirty="0" smtClean="0">
                <a:solidFill>
                  <a:prstClr val="white"/>
                </a:solidFill>
                <a:latin typeface="Calibri"/>
              </a:rPr>
              <a:t>Guidance on evaluating bids – general – category/commodity specific</a:t>
            </a:r>
            <a:endParaRPr lang="en-GB" sz="1050" dirty="0">
              <a:solidFill>
                <a:prstClr val="white"/>
              </a:solidFill>
              <a:latin typeface="Calibri"/>
            </a:endParaRPr>
          </a:p>
        </p:txBody>
      </p:sp>
      <p:sp>
        <p:nvSpPr>
          <p:cNvPr id="30" name="TextBox 29"/>
          <p:cNvSpPr txBox="1"/>
          <p:nvPr/>
        </p:nvSpPr>
        <p:spPr>
          <a:xfrm>
            <a:off x="2258195" y="3933056"/>
            <a:ext cx="1785382" cy="261610"/>
          </a:xfrm>
          <a:prstGeom prst="rect">
            <a:avLst/>
          </a:prstGeom>
          <a:solidFill>
            <a:schemeClr val="accent1">
              <a:lumMod val="20000"/>
              <a:lumOff val="80000"/>
            </a:schemeClr>
          </a:solidFill>
          <a:ln>
            <a:solidFill>
              <a:schemeClr val="accent1">
                <a:lumMod val="40000"/>
                <a:lumOff val="60000"/>
              </a:schemeClr>
            </a:solidFill>
          </a:ln>
        </p:spPr>
        <p:txBody>
          <a:bodyPr wrap="square" rtlCol="0">
            <a:spAutoFit/>
          </a:bodyPr>
          <a:lstStyle>
            <a:defPPr>
              <a:defRPr lang="en-US"/>
            </a:defPPr>
            <a:lvl1pPr>
              <a:defRPr sz="1100" b="1"/>
            </a:lvl1pPr>
          </a:lstStyle>
          <a:p>
            <a:pPr fontAlgn="auto">
              <a:spcBef>
                <a:spcPts val="0"/>
              </a:spcBef>
              <a:spcAft>
                <a:spcPts val="0"/>
              </a:spcAft>
            </a:pPr>
            <a:r>
              <a:rPr lang="en-GB" dirty="0">
                <a:solidFill>
                  <a:prstClr val="black"/>
                </a:solidFill>
                <a:latin typeface="Calibri"/>
              </a:rPr>
              <a:t>MANAGING CONTRACTS</a:t>
            </a:r>
          </a:p>
        </p:txBody>
      </p:sp>
      <p:sp>
        <p:nvSpPr>
          <p:cNvPr id="31" name="TextBox 30">
            <a:hlinkClick r:id="" action="ppaction://noaction"/>
          </p:cNvPr>
          <p:cNvSpPr txBox="1"/>
          <p:nvPr/>
        </p:nvSpPr>
        <p:spPr>
          <a:xfrm>
            <a:off x="4445738" y="3933056"/>
            <a:ext cx="4013705" cy="576064"/>
          </a:xfrm>
          <a:prstGeom prst="rect">
            <a:avLst/>
          </a:prstGeom>
          <a:solidFill>
            <a:schemeClr val="accent2">
              <a:lumMod val="75000"/>
            </a:schemeClr>
          </a:solidFill>
          <a:ln>
            <a:solidFill>
              <a:schemeClr val="accent1">
                <a:lumMod val="40000"/>
                <a:lumOff val="60000"/>
              </a:schemeClr>
            </a:solidFill>
          </a:ln>
        </p:spPr>
        <p:txBody>
          <a:bodyPr wrap="square" rtlCol="0">
            <a:noAutofit/>
          </a:bodyPr>
          <a:lstStyle/>
          <a:p>
            <a:pPr marL="171450" indent="-171450" fontAlgn="auto">
              <a:spcBef>
                <a:spcPts val="0"/>
              </a:spcBef>
              <a:spcAft>
                <a:spcPts val="0"/>
              </a:spcAft>
              <a:buFont typeface="Arial" panose="020B0604020202020204" pitchFamily="34" charset="0"/>
              <a:buChar char="•"/>
            </a:pPr>
            <a:r>
              <a:rPr lang="en-GB" sz="1050" dirty="0">
                <a:solidFill>
                  <a:prstClr val="white"/>
                </a:solidFill>
                <a:latin typeface="Calibri"/>
              </a:rPr>
              <a:t>Contract/Framework </a:t>
            </a:r>
            <a:r>
              <a:rPr lang="en-GB" sz="1050" dirty="0" smtClean="0">
                <a:solidFill>
                  <a:prstClr val="white"/>
                </a:solidFill>
                <a:latin typeface="Calibri"/>
              </a:rPr>
              <a:t>Tool</a:t>
            </a:r>
          </a:p>
          <a:p>
            <a:pPr marL="171450" indent="-171450" fontAlgn="auto">
              <a:spcBef>
                <a:spcPts val="0"/>
              </a:spcBef>
              <a:spcAft>
                <a:spcPts val="0"/>
              </a:spcAft>
              <a:buFont typeface="Arial" panose="020B0604020202020204" pitchFamily="34" charset="0"/>
              <a:buChar char="•"/>
            </a:pPr>
            <a:r>
              <a:rPr lang="en-GB" sz="1050" dirty="0" smtClean="0">
                <a:solidFill>
                  <a:prstClr val="white"/>
                </a:solidFill>
                <a:latin typeface="Calibri"/>
              </a:rPr>
              <a:t>KPIs – priorities and practicalities</a:t>
            </a:r>
            <a:endParaRPr lang="en-GB" sz="1050" dirty="0">
              <a:solidFill>
                <a:prstClr val="white"/>
              </a:solidFill>
              <a:latin typeface="Calibri"/>
            </a:endParaRPr>
          </a:p>
          <a:p>
            <a:pPr marL="171450" indent="-171450" fontAlgn="auto">
              <a:spcBef>
                <a:spcPts val="0"/>
              </a:spcBef>
              <a:spcAft>
                <a:spcPts val="0"/>
              </a:spcAft>
              <a:buFont typeface="Arial" panose="020B0604020202020204" pitchFamily="34" charset="0"/>
              <a:buChar char="•"/>
            </a:pPr>
            <a:r>
              <a:rPr lang="en-GB" sz="1050" dirty="0">
                <a:solidFill>
                  <a:prstClr val="white"/>
                </a:solidFill>
                <a:latin typeface="Calibri"/>
              </a:rPr>
              <a:t>Guidance</a:t>
            </a:r>
          </a:p>
        </p:txBody>
      </p:sp>
      <p:sp>
        <p:nvSpPr>
          <p:cNvPr id="36" name="TextBox 35"/>
          <p:cNvSpPr txBox="1"/>
          <p:nvPr/>
        </p:nvSpPr>
        <p:spPr>
          <a:xfrm>
            <a:off x="2259104" y="4725144"/>
            <a:ext cx="1784473" cy="600164"/>
          </a:xfrm>
          <a:prstGeom prst="rect">
            <a:avLst/>
          </a:prstGeom>
          <a:solidFill>
            <a:schemeClr val="accent1">
              <a:lumMod val="20000"/>
              <a:lumOff val="80000"/>
            </a:schemeClr>
          </a:solidFill>
          <a:ln>
            <a:solidFill>
              <a:schemeClr val="accent1">
                <a:lumMod val="40000"/>
                <a:lumOff val="60000"/>
              </a:schemeClr>
            </a:solidFill>
          </a:ln>
        </p:spPr>
        <p:txBody>
          <a:bodyPr wrap="square" rtlCol="0">
            <a:spAutoFit/>
          </a:bodyPr>
          <a:lstStyle>
            <a:defPPr>
              <a:defRPr lang="en-US"/>
            </a:defPPr>
            <a:lvl1pPr>
              <a:defRPr sz="1100" b="1"/>
            </a:lvl1pPr>
          </a:lstStyle>
          <a:p>
            <a:pPr fontAlgn="auto">
              <a:spcBef>
                <a:spcPts val="0"/>
              </a:spcBef>
              <a:spcAft>
                <a:spcPts val="0"/>
              </a:spcAft>
            </a:pPr>
            <a:r>
              <a:rPr lang="en-GB" dirty="0">
                <a:solidFill>
                  <a:prstClr val="black"/>
                </a:solidFill>
                <a:latin typeface="Calibri"/>
              </a:rPr>
              <a:t>MONITORING OUTCOMES AND REPORTING PROGRESS</a:t>
            </a:r>
          </a:p>
        </p:txBody>
      </p:sp>
      <p:sp>
        <p:nvSpPr>
          <p:cNvPr id="37" name="TextBox 36">
            <a:hlinkClick r:id="" action="ppaction://noaction"/>
          </p:cNvPr>
          <p:cNvSpPr txBox="1"/>
          <p:nvPr/>
        </p:nvSpPr>
        <p:spPr>
          <a:xfrm>
            <a:off x="4446725" y="4725144"/>
            <a:ext cx="4013706" cy="749915"/>
          </a:xfrm>
          <a:prstGeom prst="rect">
            <a:avLst/>
          </a:prstGeom>
          <a:solidFill>
            <a:schemeClr val="accent2">
              <a:lumMod val="75000"/>
            </a:schemeClr>
          </a:solidFill>
          <a:ln>
            <a:solidFill>
              <a:schemeClr val="accent1">
                <a:lumMod val="40000"/>
                <a:lumOff val="60000"/>
              </a:schemeClr>
            </a:solidFill>
          </a:ln>
        </p:spPr>
        <p:txBody>
          <a:bodyPr wrap="square" rtlCol="0">
            <a:noAutofit/>
          </a:bodyPr>
          <a:lstStyle/>
          <a:p>
            <a:pPr marL="171450" indent="-171450" fontAlgn="auto">
              <a:spcBef>
                <a:spcPts val="0"/>
              </a:spcBef>
              <a:spcAft>
                <a:spcPts val="0"/>
              </a:spcAft>
              <a:buFont typeface="Arial" panose="020B0604020202020204" pitchFamily="34" charset="0"/>
              <a:buChar char="•"/>
            </a:pPr>
            <a:r>
              <a:rPr lang="en-GB" sz="1050" dirty="0" smtClean="0">
                <a:solidFill>
                  <a:prstClr val="white"/>
                </a:solidFill>
                <a:latin typeface="Calibri"/>
              </a:rPr>
              <a:t>Collating outcomes  template – link to national/organisational objectives</a:t>
            </a:r>
          </a:p>
          <a:p>
            <a:pPr marL="171450" indent="-171450" fontAlgn="auto">
              <a:spcBef>
                <a:spcPts val="0"/>
              </a:spcBef>
              <a:spcAft>
                <a:spcPts val="0"/>
              </a:spcAft>
              <a:buFont typeface="Arial" panose="020B0604020202020204" pitchFamily="34" charset="0"/>
              <a:buChar char="•"/>
            </a:pPr>
            <a:r>
              <a:rPr lang="en-GB" sz="1050" dirty="0" smtClean="0">
                <a:solidFill>
                  <a:prstClr val="white"/>
                </a:solidFill>
                <a:latin typeface="Calibri"/>
              </a:rPr>
              <a:t>Template reports</a:t>
            </a:r>
          </a:p>
          <a:p>
            <a:pPr marL="171450" indent="-171450" fontAlgn="auto">
              <a:spcBef>
                <a:spcPts val="0"/>
              </a:spcBef>
              <a:spcAft>
                <a:spcPts val="0"/>
              </a:spcAft>
              <a:buFont typeface="Arial" panose="020B0604020202020204" pitchFamily="34" charset="0"/>
              <a:buChar char="•"/>
            </a:pPr>
            <a:r>
              <a:rPr lang="en-GB" sz="1050" dirty="0" smtClean="0">
                <a:solidFill>
                  <a:prstClr val="white"/>
                </a:solidFill>
                <a:latin typeface="Calibri"/>
              </a:rPr>
              <a:t>Assessment and review</a:t>
            </a:r>
            <a:endParaRPr lang="en-GB" sz="1050" dirty="0">
              <a:solidFill>
                <a:prstClr val="white"/>
              </a:solidFill>
              <a:latin typeface="Calibri"/>
            </a:endParaRPr>
          </a:p>
        </p:txBody>
      </p:sp>
      <p:grpSp>
        <p:nvGrpSpPr>
          <p:cNvPr id="46" name="Group 45"/>
          <p:cNvGrpSpPr/>
          <p:nvPr/>
        </p:nvGrpSpPr>
        <p:grpSpPr>
          <a:xfrm>
            <a:off x="4411134" y="908720"/>
            <a:ext cx="4049297" cy="288032"/>
            <a:chOff x="4176659" y="2195736"/>
            <a:chExt cx="4049297" cy="288032"/>
          </a:xfrm>
        </p:grpSpPr>
        <p:sp>
          <p:nvSpPr>
            <p:cNvPr id="47" name="TextBox 46"/>
            <p:cNvSpPr txBox="1"/>
            <p:nvPr/>
          </p:nvSpPr>
          <p:spPr>
            <a:xfrm>
              <a:off x="4176659" y="2195736"/>
              <a:ext cx="4049297" cy="288032"/>
            </a:xfrm>
            <a:prstGeom prst="rect">
              <a:avLst/>
            </a:prstGeom>
            <a:solidFill>
              <a:schemeClr val="bg1"/>
            </a:solidFill>
            <a:ln w="15875">
              <a:solidFill>
                <a:schemeClr val="accent2">
                  <a:lumMod val="75000"/>
                </a:schemeClr>
              </a:solidFill>
            </a:ln>
          </p:spPr>
          <p:txBody>
            <a:bodyPr wrap="square" rtlCol="0" anchor="ctr" anchorCtr="0">
              <a:noAutofit/>
            </a:bodyPr>
            <a:lstStyle/>
            <a:p>
              <a:pPr algn="ctr" fontAlgn="auto">
                <a:spcBef>
                  <a:spcPts val="0"/>
                </a:spcBef>
                <a:spcAft>
                  <a:spcPts val="0"/>
                </a:spcAft>
              </a:pPr>
              <a:r>
                <a:rPr lang="en-GB" sz="1600" b="1" dirty="0" smtClean="0">
                  <a:solidFill>
                    <a:srgbClr val="C0504D">
                      <a:lumMod val="75000"/>
                    </a:srgbClr>
                  </a:solidFill>
                  <a:latin typeface="Calibri"/>
                </a:rPr>
                <a:t>Toolbox</a:t>
              </a:r>
              <a:endParaRPr lang="en-GB" sz="1600" dirty="0">
                <a:solidFill>
                  <a:srgbClr val="C0504D">
                    <a:lumMod val="75000"/>
                  </a:srgbClr>
                </a:solidFill>
                <a:latin typeface="Calibri"/>
              </a:endParaRPr>
            </a:p>
          </p:txBody>
        </p:sp>
        <p:pic>
          <p:nvPicPr>
            <p:cNvPr id="48" name="Picture 10" descr="clipped images,cropped images,cropped pictures,households,icons,industry,PNG,toolboxes,toolkits,tools,transparent background,wrenches"/>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9366" t="28169" r="29971" b="30660"/>
            <a:stretch/>
          </p:blipFill>
          <p:spPr bwMode="auto">
            <a:xfrm>
              <a:off x="4226724" y="2229005"/>
              <a:ext cx="221600" cy="221493"/>
            </a:xfrm>
            <a:prstGeom prst="rect">
              <a:avLst/>
            </a:prstGeom>
            <a:noFill/>
            <a:ln>
              <a:noFill/>
            </a:ln>
            <a:extLst>
              <a:ext uri="{909E8E84-426E-40DD-AFC4-6F175D3DCCD1}">
                <a14:hiddenFill xmlns:a14="http://schemas.microsoft.com/office/drawing/2010/main">
                  <a:solidFill>
                    <a:srgbClr val="FFFFFF"/>
                  </a:solidFill>
                </a14:hiddenFill>
              </a:ext>
            </a:extLst>
          </p:spPr>
        </p:pic>
      </p:grpSp>
      <p:pic>
        <p:nvPicPr>
          <p:cNvPr id="54" name="Picture 2" descr="clipped images,cropped images,cropped pictures,icons,magnification,magnifying,magnifying glasses,PNG,searches,searching,transparent background"/>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562" t="23420" r="26832" b="22983"/>
          <a:stretch/>
        </p:blipFill>
        <p:spPr bwMode="auto">
          <a:xfrm>
            <a:off x="7980451" y="5911220"/>
            <a:ext cx="479974" cy="540375"/>
          </a:xfrm>
          <a:prstGeom prst="rect">
            <a:avLst/>
          </a:prstGeom>
          <a:noFill/>
          <a:extLst>
            <a:ext uri="{909E8E84-426E-40DD-AFC4-6F175D3DCCD1}">
              <a14:hiddenFill xmlns:a14="http://schemas.microsoft.com/office/drawing/2010/main">
                <a:solidFill>
                  <a:srgbClr val="FFFFFF"/>
                </a:solidFill>
              </a14:hiddenFill>
            </a:ext>
          </a:extLst>
        </p:spPr>
      </p:pic>
      <p:sp>
        <p:nvSpPr>
          <p:cNvPr id="55" name="Oval 54">
            <a:hlinkClick r:id="" action="ppaction://noaction"/>
            <a:hlinkHover r:id="" action="ppaction://noaction" highlightClick="1"/>
          </p:cNvPr>
          <p:cNvSpPr/>
          <p:nvPr/>
        </p:nvSpPr>
        <p:spPr>
          <a:xfrm>
            <a:off x="1835696" y="3937847"/>
            <a:ext cx="244923" cy="252028"/>
          </a:xfrm>
          <a:prstGeom prst="ellipse">
            <a:avLst/>
          </a:prstGeom>
          <a:solidFill>
            <a:schemeClr val="bg1"/>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a:solidFill>
                <a:prstClr val="white"/>
              </a:solidFill>
            </a:endParaRPr>
          </a:p>
        </p:txBody>
      </p:sp>
      <p:sp>
        <p:nvSpPr>
          <p:cNvPr id="57" name="Oval 56">
            <a:hlinkClick r:id="" action="ppaction://noaction"/>
            <a:hlinkHover r:id="" action="ppaction://noaction" highlightClick="1"/>
          </p:cNvPr>
          <p:cNvSpPr/>
          <p:nvPr/>
        </p:nvSpPr>
        <p:spPr>
          <a:xfrm>
            <a:off x="1835697" y="4899212"/>
            <a:ext cx="244923" cy="252028"/>
          </a:xfrm>
          <a:prstGeom prst="ellipse">
            <a:avLst/>
          </a:prstGeom>
          <a:solidFill>
            <a:schemeClr val="bg1"/>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a:solidFill>
                <a:prstClr val="white"/>
              </a:solidFill>
            </a:endParaRPr>
          </a:p>
        </p:txBody>
      </p:sp>
      <p:sp>
        <p:nvSpPr>
          <p:cNvPr id="59" name="Oval 58">
            <a:hlinkClick r:id="" action="ppaction://noaction"/>
            <a:hlinkHover r:id="" action="ppaction://noaction" highlightClick="1"/>
          </p:cNvPr>
          <p:cNvSpPr/>
          <p:nvPr/>
        </p:nvSpPr>
        <p:spPr>
          <a:xfrm>
            <a:off x="1835697" y="3164908"/>
            <a:ext cx="244923" cy="252028"/>
          </a:xfrm>
          <a:prstGeom prst="ellipse">
            <a:avLst/>
          </a:prstGeom>
          <a:solidFill>
            <a:schemeClr val="bg1"/>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a:solidFill>
                <a:prstClr val="white"/>
              </a:solidFill>
            </a:endParaRPr>
          </a:p>
        </p:txBody>
      </p:sp>
      <p:sp>
        <p:nvSpPr>
          <p:cNvPr id="61" name="Oval 60">
            <a:hlinkClick r:id="" action="ppaction://noaction"/>
            <a:hlinkHover r:id="" action="ppaction://noaction" highlightClick="1"/>
          </p:cNvPr>
          <p:cNvSpPr/>
          <p:nvPr/>
        </p:nvSpPr>
        <p:spPr>
          <a:xfrm>
            <a:off x="1835697" y="2365790"/>
            <a:ext cx="244923" cy="252028"/>
          </a:xfrm>
          <a:prstGeom prst="ellipse">
            <a:avLst/>
          </a:prstGeom>
          <a:solidFill>
            <a:schemeClr val="bg1"/>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a:solidFill>
                <a:prstClr val="white"/>
              </a:solidFill>
            </a:endParaRPr>
          </a:p>
        </p:txBody>
      </p:sp>
      <p:sp>
        <p:nvSpPr>
          <p:cNvPr id="63" name="Oval 62">
            <a:hlinkClick r:id="" action="ppaction://noaction"/>
            <a:hlinkHover r:id="" action="ppaction://noaction" highlightClick="1"/>
          </p:cNvPr>
          <p:cNvSpPr/>
          <p:nvPr/>
        </p:nvSpPr>
        <p:spPr>
          <a:xfrm>
            <a:off x="1835697" y="1430197"/>
            <a:ext cx="244923" cy="252028"/>
          </a:xfrm>
          <a:prstGeom prst="ellipse">
            <a:avLst/>
          </a:prstGeom>
          <a:solidFill>
            <a:schemeClr val="bg1"/>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a:solidFill>
                <a:prstClr val="white"/>
              </a:solidFill>
            </a:endParaRPr>
          </a:p>
        </p:txBody>
      </p:sp>
      <p:grpSp>
        <p:nvGrpSpPr>
          <p:cNvPr id="43" name="Group 42"/>
          <p:cNvGrpSpPr/>
          <p:nvPr/>
        </p:nvGrpSpPr>
        <p:grpSpPr>
          <a:xfrm>
            <a:off x="683568" y="188640"/>
            <a:ext cx="7776863" cy="570472"/>
            <a:chOff x="758133" y="329121"/>
            <a:chExt cx="7677127" cy="570472"/>
          </a:xfrm>
        </p:grpSpPr>
        <p:grpSp>
          <p:nvGrpSpPr>
            <p:cNvPr id="44" name="Group 43"/>
            <p:cNvGrpSpPr/>
            <p:nvPr/>
          </p:nvGrpSpPr>
          <p:grpSpPr>
            <a:xfrm>
              <a:off x="758133" y="329121"/>
              <a:ext cx="7677127" cy="570472"/>
              <a:chOff x="758133" y="329121"/>
              <a:chExt cx="7677127" cy="570472"/>
            </a:xfrm>
          </p:grpSpPr>
          <p:sp>
            <p:nvSpPr>
              <p:cNvPr id="66" name="Rectangle 65"/>
              <p:cNvSpPr/>
              <p:nvPr/>
            </p:nvSpPr>
            <p:spPr>
              <a:xfrm>
                <a:off x="758133" y="329121"/>
                <a:ext cx="7677127" cy="570472"/>
              </a:xfrm>
              <a:prstGeom prst="rect">
                <a:avLst/>
              </a:prstGeom>
              <a:ln>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fontAlgn="auto">
                  <a:spcBef>
                    <a:spcPts val="0"/>
                  </a:spcBef>
                  <a:spcAft>
                    <a:spcPts val="0"/>
                  </a:spcAft>
                </a:pPr>
                <a:r>
                  <a:rPr lang="en-GB" sz="2000" dirty="0" smtClean="0">
                    <a:solidFill>
                      <a:srgbClr val="C0504D">
                        <a:lumMod val="75000"/>
                      </a:srgbClr>
                    </a:solidFill>
                  </a:rPr>
                  <a:t>              	</a:t>
                </a:r>
                <a:r>
                  <a:rPr lang="en-GB" sz="2000" b="1" dirty="0" smtClean="0">
                    <a:solidFill>
                      <a:srgbClr val="C0504D">
                        <a:lumMod val="75000"/>
                      </a:srgbClr>
                    </a:solidFill>
                  </a:rPr>
                  <a:t>SPL Toolbox - </a:t>
                </a:r>
                <a:r>
                  <a:rPr lang="en-GB" sz="1600" b="1" dirty="0" smtClean="0">
                    <a:solidFill>
                      <a:srgbClr val="C0504D">
                        <a:lumMod val="75000"/>
                      </a:srgbClr>
                    </a:solidFill>
                  </a:rPr>
                  <a:t>Sustainable Procurement and You </a:t>
                </a:r>
                <a:endParaRPr lang="en-GB" sz="2000" b="1" dirty="0">
                  <a:solidFill>
                    <a:srgbClr val="C0504D">
                      <a:lumMod val="75000"/>
                    </a:srgbClr>
                  </a:solidFill>
                </a:endParaRPr>
              </a:p>
            </p:txBody>
          </p:sp>
          <p:pic>
            <p:nvPicPr>
              <p:cNvPr id="67" name="Picture 7" descr="C:\Users\PhilD\Documents\SPL\Marketing\Materials\Logos\spl_logo.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84877" y="351814"/>
                <a:ext cx="1179299" cy="517236"/>
              </a:xfrm>
              <a:prstGeom prst="rect">
                <a:avLst/>
              </a:prstGeom>
              <a:noFill/>
              <a:ln>
                <a:noFill/>
              </a:ln>
              <a:extLst>
                <a:ext uri="{909E8E84-426E-40DD-AFC4-6F175D3DCCD1}">
                  <a14:hiddenFill xmlns:a14="http://schemas.microsoft.com/office/drawing/2010/main">
                    <a:solidFill>
                      <a:srgbClr val="FFFFFF"/>
                    </a:solidFill>
                  </a14:hiddenFill>
                </a:ext>
              </a:extLst>
            </p:spPr>
          </p:pic>
        </p:grpSp>
        <p:pic>
          <p:nvPicPr>
            <p:cNvPr id="65" name="Picture 10" descr="clipped images,cropped images,cropped pictures,households,icons,industry,PNG,toolboxes,toolkits,tools,transparent background,wrenches"/>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29366" t="28169" r="29971" b="30660"/>
            <a:stretch/>
          </p:blipFill>
          <p:spPr bwMode="auto">
            <a:xfrm>
              <a:off x="856768" y="359664"/>
              <a:ext cx="503096" cy="509386"/>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77" name="TextBox 76"/>
          <p:cNvSpPr txBox="1"/>
          <p:nvPr/>
        </p:nvSpPr>
        <p:spPr>
          <a:xfrm>
            <a:off x="3154611" y="6608385"/>
            <a:ext cx="2836708" cy="276999"/>
          </a:xfrm>
          <a:prstGeom prst="rect">
            <a:avLst/>
          </a:prstGeom>
          <a:noFill/>
        </p:spPr>
        <p:txBody>
          <a:bodyPr wrap="square" rtlCol="0">
            <a:spAutoFit/>
          </a:bodyPr>
          <a:lstStyle/>
          <a:p>
            <a:pPr algn="ctr" fontAlgn="auto">
              <a:spcBef>
                <a:spcPts val="0"/>
              </a:spcBef>
              <a:spcAft>
                <a:spcPts val="0"/>
              </a:spcAft>
            </a:pPr>
            <a:r>
              <a:rPr lang="en-GB" sz="1200" b="1" dirty="0" smtClean="0">
                <a:solidFill>
                  <a:srgbClr val="C0504D">
                    <a:lumMod val="75000"/>
                  </a:srgbClr>
                </a:solidFill>
                <a:latin typeface="Calibri"/>
              </a:rPr>
              <a:t>www.sustainableprocurement.eu.com</a:t>
            </a:r>
            <a:endParaRPr lang="en-GB" sz="1200" dirty="0">
              <a:solidFill>
                <a:srgbClr val="C0504D">
                  <a:lumMod val="75000"/>
                </a:srgbClr>
              </a:solidFill>
              <a:latin typeface="Calibri"/>
            </a:endParaRPr>
          </a:p>
        </p:txBody>
      </p:sp>
      <p:pic>
        <p:nvPicPr>
          <p:cNvPr id="78" name="Picture 11" descr="C:\Users\PhilD\Documents\SPL\Marketing\Strategy\9.pn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26520" b="25113"/>
          <a:stretch/>
        </p:blipFill>
        <p:spPr bwMode="auto">
          <a:xfrm>
            <a:off x="6427954" y="6109298"/>
            <a:ext cx="510694" cy="543264"/>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16" descr="C:\Users\PhilD\Documents\SPL\Marketing\Strategy\5.png">
            <a:hlinkClick r:id="rId8" action="ppaction://hlinksldjump"/>
          </p:cNvPr>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27161" b="24998"/>
          <a:stretch/>
        </p:blipFill>
        <p:spPr bwMode="auto">
          <a:xfrm>
            <a:off x="4360008" y="6121384"/>
            <a:ext cx="518673" cy="543267"/>
          </a:xfrm>
          <a:prstGeom prst="rect">
            <a:avLst/>
          </a:prstGeom>
          <a:noFill/>
          <a:extLst>
            <a:ext uri="{909E8E84-426E-40DD-AFC4-6F175D3DCCD1}">
              <a14:hiddenFill xmlns:a14="http://schemas.microsoft.com/office/drawing/2010/main">
                <a:solidFill>
                  <a:srgbClr val="FFFFFF"/>
                </a:solidFill>
              </a14:hiddenFill>
            </a:ext>
          </a:extLst>
        </p:spPr>
      </p:pic>
      <p:pic>
        <p:nvPicPr>
          <p:cNvPr id="80" name="Picture 17" descr="C:\Users\PhilD\Documents\SPL\Marketing\Strategy\6.png">
            <a:hlinkClick r:id="rId2" action="ppaction://hlinksldjump"/>
          </p:cNvPr>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25791" b="25113"/>
          <a:stretch/>
        </p:blipFill>
        <p:spPr bwMode="auto">
          <a:xfrm>
            <a:off x="4878681" y="6121386"/>
            <a:ext cx="509429" cy="543267"/>
          </a:xfrm>
          <a:prstGeom prst="rect">
            <a:avLst/>
          </a:prstGeom>
          <a:noFill/>
          <a:extLst>
            <a:ext uri="{909E8E84-426E-40DD-AFC4-6F175D3DCCD1}">
              <a14:hiddenFill xmlns:a14="http://schemas.microsoft.com/office/drawing/2010/main">
                <a:solidFill>
                  <a:srgbClr val="FFFFFF"/>
                </a:solidFill>
              </a14:hiddenFill>
            </a:ext>
          </a:extLst>
        </p:spPr>
      </p:pic>
      <p:pic>
        <p:nvPicPr>
          <p:cNvPr id="81" name="Picture 18" descr="C:\Users\PhilD\Documents\SPL\Marketing\Strategy\7.png"/>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24767" b="24998"/>
          <a:stretch/>
        </p:blipFill>
        <p:spPr bwMode="auto">
          <a:xfrm>
            <a:off x="5383179" y="6118178"/>
            <a:ext cx="514066" cy="543266"/>
          </a:xfrm>
          <a:prstGeom prst="rect">
            <a:avLst/>
          </a:prstGeom>
          <a:noFill/>
          <a:extLst>
            <a:ext uri="{909E8E84-426E-40DD-AFC4-6F175D3DCCD1}">
              <a14:hiddenFill xmlns:a14="http://schemas.microsoft.com/office/drawing/2010/main">
                <a:solidFill>
                  <a:srgbClr val="FFFFFF"/>
                </a:solidFill>
              </a14:hiddenFill>
            </a:ext>
          </a:extLst>
        </p:spPr>
      </p:pic>
      <p:pic>
        <p:nvPicPr>
          <p:cNvPr id="82" name="Picture 19" descr="C:\Users\PhilD\Documents\SPL\Marketing\Strategy\8.png"/>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l="26310" b="24998"/>
          <a:stretch/>
        </p:blipFill>
        <p:spPr bwMode="auto">
          <a:xfrm>
            <a:off x="5910684" y="6118175"/>
            <a:ext cx="517270" cy="543266"/>
          </a:xfrm>
          <a:prstGeom prst="rect">
            <a:avLst/>
          </a:prstGeom>
          <a:noFill/>
          <a:extLst>
            <a:ext uri="{909E8E84-426E-40DD-AFC4-6F175D3DCCD1}">
              <a14:hiddenFill xmlns:a14="http://schemas.microsoft.com/office/drawing/2010/main">
                <a:solidFill>
                  <a:srgbClr val="FFFFFF"/>
                </a:solidFill>
              </a14:hiddenFill>
            </a:ext>
          </a:extLst>
        </p:spPr>
      </p:pic>
      <p:pic>
        <p:nvPicPr>
          <p:cNvPr id="83" name="Picture 12" descr="C:\Users\PhilD\Documents\SPL\Marketing\Strategy\1.png">
            <a:hlinkClick r:id="rId13" action="ppaction://hlinksldjump"/>
          </p:cNvPr>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l="27608" b="24884"/>
          <a:stretch/>
        </p:blipFill>
        <p:spPr bwMode="auto">
          <a:xfrm>
            <a:off x="2309431" y="6118177"/>
            <a:ext cx="513164" cy="543266"/>
          </a:xfrm>
          <a:prstGeom prst="rect">
            <a:avLst/>
          </a:prstGeom>
          <a:noFill/>
          <a:extLst>
            <a:ext uri="{909E8E84-426E-40DD-AFC4-6F175D3DCCD1}">
              <a14:hiddenFill xmlns:a14="http://schemas.microsoft.com/office/drawing/2010/main">
                <a:solidFill>
                  <a:srgbClr val="FFFFFF"/>
                </a:solidFill>
              </a14:hiddenFill>
            </a:ext>
          </a:extLst>
        </p:spPr>
      </p:pic>
      <p:pic>
        <p:nvPicPr>
          <p:cNvPr id="84" name="Picture 13" descr="C:\Users\PhilD\Documents\SPL\Marketing\Strategy\2.png">
            <a:hlinkClick r:id="rId15" action="ppaction://hlinksldjump"/>
          </p:cNvPr>
          <p:cNvPicPr>
            <a:picLocks noChangeAspect="1" noChangeArrowheads="1"/>
          </p:cNvPicPr>
          <p:nvPr/>
        </p:nvPicPr>
        <p:blipFill rotWithShape="1">
          <a:blip r:embed="rId16" cstate="print">
            <a:extLst>
              <a:ext uri="{28A0092B-C50C-407E-A947-70E740481C1C}">
                <a14:useLocalDpi xmlns:a14="http://schemas.microsoft.com/office/drawing/2010/main" val="0"/>
              </a:ext>
            </a:extLst>
          </a:blip>
          <a:srcRect l="24836" b="24884"/>
          <a:stretch/>
        </p:blipFill>
        <p:spPr bwMode="auto">
          <a:xfrm>
            <a:off x="2822594" y="6118177"/>
            <a:ext cx="525215" cy="543266"/>
          </a:xfrm>
          <a:prstGeom prst="rect">
            <a:avLst/>
          </a:prstGeom>
          <a:noFill/>
          <a:extLst>
            <a:ext uri="{909E8E84-426E-40DD-AFC4-6F175D3DCCD1}">
              <a14:hiddenFill xmlns:a14="http://schemas.microsoft.com/office/drawing/2010/main">
                <a:solidFill>
                  <a:srgbClr val="FFFFFF"/>
                </a:solidFill>
              </a14:hiddenFill>
            </a:ext>
          </a:extLst>
        </p:spPr>
      </p:pic>
      <p:pic>
        <p:nvPicPr>
          <p:cNvPr id="85" name="Picture 14" descr="C:\Users\PhilD\Documents\SPL\Marketing\Strategy\3.png">
            <a:hlinkClick r:id="rId17" action="ppaction://hlinksldjump"/>
          </p:cNvPr>
          <p:cNvPicPr>
            <a:picLocks noChangeAspect="1" noChangeArrowheads="1"/>
          </p:cNvPicPr>
          <p:nvPr/>
        </p:nvPicPr>
        <p:blipFill rotWithShape="1">
          <a:blip r:embed="rId18" cstate="print">
            <a:extLst>
              <a:ext uri="{28A0092B-C50C-407E-A947-70E740481C1C}">
                <a14:useLocalDpi xmlns:a14="http://schemas.microsoft.com/office/drawing/2010/main" val="0"/>
              </a:ext>
            </a:extLst>
          </a:blip>
          <a:srcRect l="26325" b="24884"/>
          <a:stretch/>
        </p:blipFill>
        <p:spPr bwMode="auto">
          <a:xfrm>
            <a:off x="3347809" y="6118177"/>
            <a:ext cx="504222" cy="543267"/>
          </a:xfrm>
          <a:prstGeom prst="rect">
            <a:avLst/>
          </a:prstGeom>
          <a:noFill/>
          <a:extLst>
            <a:ext uri="{909E8E84-426E-40DD-AFC4-6F175D3DCCD1}">
              <a14:hiddenFill xmlns:a14="http://schemas.microsoft.com/office/drawing/2010/main">
                <a:solidFill>
                  <a:srgbClr val="FFFFFF"/>
                </a:solidFill>
              </a14:hiddenFill>
            </a:ext>
          </a:extLst>
        </p:spPr>
      </p:pic>
      <p:pic>
        <p:nvPicPr>
          <p:cNvPr id="86" name="Picture 15" descr="C:\Users\PhilD\Documents\SPL\Marketing\Strategy\4.png"/>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l="25545" b="24884"/>
          <a:stretch/>
        </p:blipFill>
        <p:spPr bwMode="auto">
          <a:xfrm>
            <a:off x="3852031" y="6121386"/>
            <a:ext cx="507977" cy="543265"/>
          </a:xfrm>
          <a:prstGeom prst="rect">
            <a:avLst/>
          </a:prstGeom>
          <a:noFill/>
          <a:extLst>
            <a:ext uri="{909E8E84-426E-40DD-AFC4-6F175D3DCCD1}">
              <a14:hiddenFill xmlns:a14="http://schemas.microsoft.com/office/drawing/2010/main">
                <a:solidFill>
                  <a:srgbClr val="FFFFFF"/>
                </a:solidFill>
              </a14:hiddenFill>
            </a:ext>
          </a:extLst>
        </p:spPr>
      </p:pic>
      <p:pic>
        <p:nvPicPr>
          <p:cNvPr id="87" name="Picture 11" descr="C:\Users\PhilD\Documents\SPL\Marketing\Strategy\9.png"/>
          <p:cNvPicPr>
            <a:picLocks noChangeAspect="1" noChangeArrowheads="1"/>
          </p:cNvPicPr>
          <p:nvPr/>
        </p:nvPicPr>
        <p:blipFill rotWithShape="1">
          <a:blip r:embed="rId20" cstate="print">
            <a:extLst>
              <a:ext uri="{28A0092B-C50C-407E-A947-70E740481C1C}">
                <a14:useLocalDpi xmlns:a14="http://schemas.microsoft.com/office/drawing/2010/main" val="0"/>
              </a:ext>
            </a:extLst>
          </a:blip>
          <a:srcRect l="26520" b="25113"/>
          <a:stretch/>
        </p:blipFill>
        <p:spPr bwMode="auto">
          <a:xfrm>
            <a:off x="845851" y="4725144"/>
            <a:ext cx="629805" cy="669971"/>
          </a:xfrm>
          <a:prstGeom prst="rect">
            <a:avLst/>
          </a:prstGeom>
          <a:noFill/>
          <a:extLst>
            <a:ext uri="{909E8E84-426E-40DD-AFC4-6F175D3DCCD1}">
              <a14:hiddenFill xmlns:a14="http://schemas.microsoft.com/office/drawing/2010/main">
                <a:solidFill>
                  <a:srgbClr val="FFFFFF"/>
                </a:solidFill>
              </a14:hiddenFill>
            </a:ext>
          </a:extLst>
        </p:spPr>
      </p:pic>
      <p:pic>
        <p:nvPicPr>
          <p:cNvPr id="88" name="Picture 16" descr="C:\Users\PhilD\Documents\SPL\Marketing\Strategy\5.png"/>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l="27161" b="24998"/>
          <a:stretch/>
        </p:blipFill>
        <p:spPr bwMode="auto">
          <a:xfrm>
            <a:off x="829116" y="1340768"/>
            <a:ext cx="646540" cy="677198"/>
          </a:xfrm>
          <a:prstGeom prst="rect">
            <a:avLst/>
          </a:prstGeom>
          <a:noFill/>
          <a:extLst>
            <a:ext uri="{909E8E84-426E-40DD-AFC4-6F175D3DCCD1}">
              <a14:hiddenFill xmlns:a14="http://schemas.microsoft.com/office/drawing/2010/main">
                <a:solidFill>
                  <a:srgbClr val="FFFFFF"/>
                </a:solidFill>
              </a14:hiddenFill>
            </a:ext>
          </a:extLst>
        </p:spPr>
      </p:pic>
      <p:pic>
        <p:nvPicPr>
          <p:cNvPr id="89" name="Picture 17" descr="C:\Users\PhilD\Documents\SPL\Marketing\Strategy\6.png"/>
          <p:cNvPicPr>
            <a:picLocks noChangeAspect="1" noChangeArrowheads="1"/>
          </p:cNvPicPr>
          <p:nvPr/>
        </p:nvPicPr>
        <p:blipFill rotWithShape="1">
          <a:blip r:embed="rId22" cstate="print">
            <a:extLst>
              <a:ext uri="{28A0092B-C50C-407E-A947-70E740481C1C}">
                <a14:useLocalDpi xmlns:a14="http://schemas.microsoft.com/office/drawing/2010/main" val="0"/>
              </a:ext>
            </a:extLst>
          </a:blip>
          <a:srcRect l="25791" b="25113"/>
          <a:stretch/>
        </p:blipFill>
        <p:spPr bwMode="auto">
          <a:xfrm>
            <a:off x="816431" y="2276872"/>
            <a:ext cx="659225" cy="703013"/>
          </a:xfrm>
          <a:prstGeom prst="rect">
            <a:avLst/>
          </a:prstGeom>
          <a:noFill/>
          <a:extLst>
            <a:ext uri="{909E8E84-426E-40DD-AFC4-6F175D3DCCD1}">
              <a14:hiddenFill xmlns:a14="http://schemas.microsoft.com/office/drawing/2010/main">
                <a:solidFill>
                  <a:srgbClr val="FFFFFF"/>
                </a:solidFill>
              </a14:hiddenFill>
            </a:ext>
          </a:extLst>
        </p:spPr>
      </p:pic>
      <p:pic>
        <p:nvPicPr>
          <p:cNvPr id="90" name="Picture 18" descr="C:\Users\PhilD\Documents\SPL\Marketing\Strategy\7.png"/>
          <p:cNvPicPr>
            <a:picLocks noChangeAspect="1" noChangeArrowheads="1"/>
          </p:cNvPicPr>
          <p:nvPr/>
        </p:nvPicPr>
        <p:blipFill rotWithShape="1">
          <a:blip r:embed="rId23" cstate="print">
            <a:extLst>
              <a:ext uri="{28A0092B-C50C-407E-A947-70E740481C1C}">
                <a14:useLocalDpi xmlns:a14="http://schemas.microsoft.com/office/drawing/2010/main" val="0"/>
              </a:ext>
            </a:extLst>
          </a:blip>
          <a:srcRect l="24767" b="24998"/>
          <a:stretch/>
        </p:blipFill>
        <p:spPr bwMode="auto">
          <a:xfrm>
            <a:off x="802870" y="3116860"/>
            <a:ext cx="672786" cy="711001"/>
          </a:xfrm>
          <a:prstGeom prst="rect">
            <a:avLst/>
          </a:prstGeom>
          <a:noFill/>
          <a:extLst>
            <a:ext uri="{909E8E84-426E-40DD-AFC4-6F175D3DCCD1}">
              <a14:hiddenFill xmlns:a14="http://schemas.microsoft.com/office/drawing/2010/main">
                <a:solidFill>
                  <a:srgbClr val="FFFFFF"/>
                </a:solidFill>
              </a14:hiddenFill>
            </a:ext>
          </a:extLst>
        </p:spPr>
      </p:pic>
      <p:pic>
        <p:nvPicPr>
          <p:cNvPr id="91" name="Picture 19" descr="C:\Users\PhilD\Documents\SPL\Marketing\Strategy\8.png"/>
          <p:cNvPicPr>
            <a:picLocks noChangeAspect="1" noChangeArrowheads="1"/>
          </p:cNvPicPr>
          <p:nvPr/>
        </p:nvPicPr>
        <p:blipFill rotWithShape="1">
          <a:blip r:embed="rId24" cstate="print">
            <a:extLst>
              <a:ext uri="{28A0092B-C50C-407E-A947-70E740481C1C}">
                <a14:useLocalDpi xmlns:a14="http://schemas.microsoft.com/office/drawing/2010/main" val="0"/>
              </a:ext>
            </a:extLst>
          </a:blip>
          <a:srcRect l="26310" b="24998"/>
          <a:stretch/>
        </p:blipFill>
        <p:spPr bwMode="auto">
          <a:xfrm>
            <a:off x="816431" y="3933056"/>
            <a:ext cx="659225" cy="692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46971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 Monitoring and Reporting</a:t>
            </a:r>
            <a:endParaRPr lang="en-GB" dirty="0"/>
          </a:p>
        </p:txBody>
      </p:sp>
      <p:sp>
        <p:nvSpPr>
          <p:cNvPr id="3" name="Content Placeholder 2"/>
          <p:cNvSpPr>
            <a:spLocks noGrp="1"/>
          </p:cNvSpPr>
          <p:nvPr>
            <p:ph idx="1"/>
          </p:nvPr>
        </p:nvSpPr>
        <p:spPr/>
        <p:txBody>
          <a:bodyPr/>
          <a:lstStyle/>
          <a:p>
            <a:r>
              <a:rPr lang="en-GB" dirty="0" smtClean="0"/>
              <a:t>Set a baseline</a:t>
            </a:r>
          </a:p>
          <a:p>
            <a:r>
              <a:rPr lang="en-GB" dirty="0" smtClean="0"/>
              <a:t>Simple, robust measurement</a:t>
            </a:r>
          </a:p>
          <a:p>
            <a:r>
              <a:rPr lang="en-GB" dirty="0" smtClean="0"/>
              <a:t>Holding people to account for their actions</a:t>
            </a:r>
          </a:p>
          <a:p>
            <a:r>
              <a:rPr lang="en-GB" dirty="0" smtClean="0"/>
              <a:t>Clear reporting lines </a:t>
            </a:r>
          </a:p>
          <a:p>
            <a:r>
              <a:rPr lang="en-GB" dirty="0" smtClean="0"/>
              <a:t>Transparent </a:t>
            </a:r>
            <a:r>
              <a:rPr lang="en-GB" dirty="0"/>
              <a:t>processes </a:t>
            </a:r>
            <a:r>
              <a:rPr lang="en-GB" dirty="0" smtClean="0"/>
              <a:t>leading to real accountability</a:t>
            </a:r>
          </a:p>
          <a:p>
            <a:r>
              <a:rPr lang="en-GB" dirty="0" smtClean="0"/>
              <a:t>Review</a:t>
            </a:r>
            <a:r>
              <a:rPr lang="en-GB" dirty="0" smtClean="0">
                <a:solidFill>
                  <a:srgbClr val="FF0000"/>
                </a:solidFill>
              </a:rPr>
              <a:t> performance </a:t>
            </a:r>
            <a:r>
              <a:rPr lang="en-GB" dirty="0" smtClean="0"/>
              <a:t>and amend actions as required</a:t>
            </a:r>
          </a:p>
          <a:p>
            <a:r>
              <a:rPr lang="en-GB" dirty="0" smtClean="0"/>
              <a:t>Celebrate success!</a:t>
            </a:r>
            <a:endParaRPr lang="en-GB" dirty="0"/>
          </a:p>
          <a:p>
            <a:endParaRPr lang="en-GB" dirty="0" smtClean="0"/>
          </a:p>
          <a:p>
            <a:endParaRPr lang="en-GB" dirty="0"/>
          </a:p>
        </p:txBody>
      </p:sp>
    </p:spTree>
    <p:extLst>
      <p:ext uri="{BB962C8B-B14F-4D97-AF65-F5344CB8AC3E}">
        <p14:creationId xmlns:p14="http://schemas.microsoft.com/office/powerpoint/2010/main" val="3402042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49225" y="260648"/>
            <a:ext cx="889317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0066CC"/>
                </a:solidFill>
                <a:latin typeface="Tahoma" pitchFamily="34" charset="0"/>
              </a:defRPr>
            </a:lvl1pPr>
            <a:lvl2pPr marL="742950" indent="-285750">
              <a:defRPr sz="2000">
                <a:solidFill>
                  <a:srgbClr val="0066CC"/>
                </a:solidFill>
                <a:latin typeface="Tahoma" pitchFamily="34" charset="0"/>
              </a:defRPr>
            </a:lvl2pPr>
            <a:lvl3pPr marL="1143000" indent="-228600">
              <a:defRPr sz="2000">
                <a:solidFill>
                  <a:srgbClr val="0066CC"/>
                </a:solidFill>
                <a:latin typeface="Tahoma" pitchFamily="34" charset="0"/>
              </a:defRPr>
            </a:lvl3pPr>
            <a:lvl4pPr marL="1600200" indent="-228600">
              <a:defRPr sz="2000">
                <a:solidFill>
                  <a:srgbClr val="0066CC"/>
                </a:solidFill>
                <a:latin typeface="Tahoma" pitchFamily="34" charset="0"/>
              </a:defRPr>
            </a:lvl4pPr>
            <a:lvl5pPr marL="2057400" indent="-228600">
              <a:defRPr sz="2000">
                <a:solidFill>
                  <a:srgbClr val="0066CC"/>
                </a:solidFill>
                <a:latin typeface="Tahoma" pitchFamily="34" charset="0"/>
              </a:defRPr>
            </a:lvl5pPr>
            <a:lvl6pPr marL="2514600" indent="-228600" eaLnBrk="0" fontAlgn="base" hangingPunct="0">
              <a:spcBef>
                <a:spcPct val="0"/>
              </a:spcBef>
              <a:spcAft>
                <a:spcPct val="0"/>
              </a:spcAft>
              <a:defRPr sz="2000">
                <a:solidFill>
                  <a:srgbClr val="0066CC"/>
                </a:solidFill>
                <a:latin typeface="Tahoma" pitchFamily="34" charset="0"/>
              </a:defRPr>
            </a:lvl6pPr>
            <a:lvl7pPr marL="2971800" indent="-228600" eaLnBrk="0" fontAlgn="base" hangingPunct="0">
              <a:spcBef>
                <a:spcPct val="0"/>
              </a:spcBef>
              <a:spcAft>
                <a:spcPct val="0"/>
              </a:spcAft>
              <a:defRPr sz="2000">
                <a:solidFill>
                  <a:srgbClr val="0066CC"/>
                </a:solidFill>
                <a:latin typeface="Tahoma" pitchFamily="34" charset="0"/>
              </a:defRPr>
            </a:lvl7pPr>
            <a:lvl8pPr marL="3429000" indent="-228600" eaLnBrk="0" fontAlgn="base" hangingPunct="0">
              <a:spcBef>
                <a:spcPct val="0"/>
              </a:spcBef>
              <a:spcAft>
                <a:spcPct val="0"/>
              </a:spcAft>
              <a:defRPr sz="2000">
                <a:solidFill>
                  <a:srgbClr val="0066CC"/>
                </a:solidFill>
                <a:latin typeface="Tahoma" pitchFamily="34" charset="0"/>
              </a:defRPr>
            </a:lvl8pPr>
            <a:lvl9pPr marL="3886200" indent="-228600" eaLnBrk="0" fontAlgn="base" hangingPunct="0">
              <a:spcBef>
                <a:spcPct val="0"/>
              </a:spcBef>
              <a:spcAft>
                <a:spcPct val="0"/>
              </a:spcAft>
              <a:defRPr sz="2000">
                <a:solidFill>
                  <a:srgbClr val="0066CC"/>
                </a:solidFill>
                <a:latin typeface="Tahoma" pitchFamily="34" charset="0"/>
              </a:defRPr>
            </a:lvl9pPr>
          </a:lstStyle>
          <a:p>
            <a:pPr algn="ctr" eaLnBrk="1" hangingPunct="1"/>
            <a:r>
              <a:rPr lang="en-GB" sz="2800" b="1" dirty="0">
                <a:solidFill>
                  <a:schemeClr val="tx2">
                    <a:lumMod val="75000"/>
                  </a:schemeClr>
                </a:solidFill>
                <a:latin typeface="Calibri" pitchFamily="34" charset="0"/>
              </a:rPr>
              <a:t>Sustainable  Procurement ‘Golden Thread’</a:t>
            </a:r>
            <a:endParaRPr lang="en-US" sz="2800" b="1" dirty="0">
              <a:solidFill>
                <a:schemeClr val="tx2">
                  <a:lumMod val="75000"/>
                </a:schemeClr>
              </a:solidFill>
              <a:latin typeface="Calibri" pitchFamily="34" charset="0"/>
            </a:endParaRPr>
          </a:p>
        </p:txBody>
      </p:sp>
      <p:grpSp>
        <p:nvGrpSpPr>
          <p:cNvPr id="4" name="Group 6"/>
          <p:cNvGrpSpPr>
            <a:grpSpLocks/>
          </p:cNvGrpSpPr>
          <p:nvPr/>
        </p:nvGrpSpPr>
        <p:grpSpPr bwMode="auto">
          <a:xfrm>
            <a:off x="1697038" y="1176338"/>
            <a:ext cx="5905500" cy="4679950"/>
            <a:chOff x="1908183" y="1773238"/>
            <a:chExt cx="5635622" cy="4248150"/>
          </a:xfrm>
        </p:grpSpPr>
        <p:grpSp>
          <p:nvGrpSpPr>
            <p:cNvPr id="18" name="Group 5"/>
            <p:cNvGrpSpPr>
              <a:grpSpLocks noChangeAspect="1"/>
            </p:cNvGrpSpPr>
            <p:nvPr/>
          </p:nvGrpSpPr>
          <p:grpSpPr bwMode="auto">
            <a:xfrm rot="10800000">
              <a:off x="1908183" y="1773238"/>
              <a:ext cx="5635622" cy="4248150"/>
              <a:chOff x="1248" y="240"/>
              <a:chExt cx="4176" cy="3600"/>
            </a:xfrm>
          </p:grpSpPr>
          <p:sp>
            <p:nvSpPr>
              <p:cNvPr id="23" name="Pyr1"/>
              <p:cNvSpPr>
                <a:spLocks noChangeAspect="1" noEditPoints="1" noChangeArrowheads="1"/>
              </p:cNvSpPr>
              <p:nvPr/>
            </p:nvSpPr>
            <p:spPr bwMode="auto">
              <a:xfrm>
                <a:off x="2878" y="240"/>
                <a:ext cx="936" cy="79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5400 w 21600"/>
                  <a:gd name="T10" fmla="*/ 11802 h 21600"/>
                  <a:gd name="T11" fmla="*/ 16200 w 21600"/>
                  <a:gd name="T12" fmla="*/ 20598 h 21600"/>
                </a:gdLst>
                <a:ahLst/>
                <a:cxnLst>
                  <a:cxn ang="T6">
                    <a:pos x="T0" y="T1"/>
                  </a:cxn>
                  <a:cxn ang="T7">
                    <a:pos x="T2" y="T3"/>
                  </a:cxn>
                  <a:cxn ang="T8">
                    <a:pos x="T4" y="T5"/>
                  </a:cxn>
                </a:cxnLst>
                <a:rect l="T9" t="T10" r="T11" b="T12"/>
                <a:pathLst>
                  <a:path w="21600" h="21600">
                    <a:moveTo>
                      <a:pt x="10800" y="0"/>
                    </a:moveTo>
                    <a:lnTo>
                      <a:pt x="21600" y="21600"/>
                    </a:lnTo>
                    <a:lnTo>
                      <a:pt x="0" y="21600"/>
                    </a:lnTo>
                    <a:lnTo>
                      <a:pt x="10800" y="0"/>
                    </a:lnTo>
                    <a:close/>
                  </a:path>
                </a:pathLst>
              </a:custGeom>
              <a:solidFill>
                <a:srgbClr val="D8EBB3"/>
              </a:solidFill>
              <a:ln w="9525">
                <a:solidFill>
                  <a:srgbClr val="000000"/>
                </a:solidFill>
                <a:miter lim="800000"/>
                <a:headEnd/>
                <a:tailEnd/>
              </a:ln>
            </p:spPr>
            <p:txBody>
              <a:bodyPr/>
              <a:lstStyle/>
              <a:p>
                <a:endParaRPr lang="en-GB"/>
              </a:p>
            </p:txBody>
          </p:sp>
          <p:sp>
            <p:nvSpPr>
              <p:cNvPr id="24" name="Pyr2"/>
              <p:cNvSpPr>
                <a:spLocks noChangeAspect="1" noEditPoints="1" noChangeArrowheads="1"/>
              </p:cNvSpPr>
              <p:nvPr/>
            </p:nvSpPr>
            <p:spPr bwMode="auto">
              <a:xfrm>
                <a:off x="2331" y="1038"/>
                <a:ext cx="2015" cy="9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789 w 21600"/>
                  <a:gd name="T13" fmla="*/ 508 h 21600"/>
                  <a:gd name="T14" fmla="*/ 15811 w 21600"/>
                  <a:gd name="T15" fmla="*/ 21092 h 21600"/>
                </a:gdLst>
                <a:ahLst/>
                <a:cxnLst>
                  <a:cxn ang="T8">
                    <a:pos x="T0" y="T1"/>
                  </a:cxn>
                  <a:cxn ang="T9">
                    <a:pos x="T2" y="T3"/>
                  </a:cxn>
                  <a:cxn ang="T10">
                    <a:pos x="T4" y="T5"/>
                  </a:cxn>
                  <a:cxn ang="T11">
                    <a:pos x="T6" y="T7"/>
                  </a:cxn>
                </a:cxnLst>
                <a:rect l="T12" t="T13" r="T14" b="T15"/>
                <a:pathLst>
                  <a:path w="21600" h="21600">
                    <a:moveTo>
                      <a:pt x="5787" y="0"/>
                    </a:moveTo>
                    <a:lnTo>
                      <a:pt x="15812" y="0"/>
                    </a:lnTo>
                    <a:lnTo>
                      <a:pt x="21600" y="21600"/>
                    </a:lnTo>
                    <a:lnTo>
                      <a:pt x="0" y="21600"/>
                    </a:lnTo>
                    <a:lnTo>
                      <a:pt x="5787" y="0"/>
                    </a:lnTo>
                    <a:close/>
                  </a:path>
                </a:pathLst>
              </a:custGeom>
              <a:solidFill>
                <a:srgbClr val="CCCCFF"/>
              </a:solidFill>
              <a:ln w="9525">
                <a:solidFill>
                  <a:srgbClr val="000000"/>
                </a:solidFill>
                <a:miter lim="800000"/>
                <a:headEnd/>
                <a:tailEnd/>
              </a:ln>
            </p:spPr>
            <p:txBody>
              <a:bodyPr/>
              <a:lstStyle/>
              <a:p>
                <a:endParaRPr lang="en-GB"/>
              </a:p>
            </p:txBody>
          </p:sp>
          <p:sp>
            <p:nvSpPr>
              <p:cNvPr id="25" name="Pyr3"/>
              <p:cNvSpPr>
                <a:spLocks noChangeAspect="1" noEditPoints="1" noChangeArrowheads="1"/>
              </p:cNvSpPr>
              <p:nvPr/>
            </p:nvSpPr>
            <p:spPr bwMode="auto">
              <a:xfrm>
                <a:off x="1795" y="1974"/>
                <a:ext cx="3087" cy="935"/>
              </a:xfrm>
              <a:custGeom>
                <a:avLst/>
                <a:gdLst>
                  <a:gd name="T0" fmla="*/ 0 w 21600"/>
                  <a:gd name="T1" fmla="*/ 0 h 21600"/>
                  <a:gd name="T2" fmla="*/ 1 w 21600"/>
                  <a:gd name="T3" fmla="*/ 0 h 21600"/>
                  <a:gd name="T4" fmla="*/ 1 w 21600"/>
                  <a:gd name="T5" fmla="*/ 0 h 21600"/>
                  <a:gd name="T6" fmla="*/ 0 w 21600"/>
                  <a:gd name="T7" fmla="*/ 0 h 21600"/>
                  <a:gd name="T8" fmla="*/ 0 60000 65536"/>
                  <a:gd name="T9" fmla="*/ 0 60000 65536"/>
                  <a:gd name="T10" fmla="*/ 0 60000 65536"/>
                  <a:gd name="T11" fmla="*/ 0 60000 65536"/>
                  <a:gd name="T12" fmla="*/ 5290 w 21600"/>
                  <a:gd name="T13" fmla="*/ 508 h 21600"/>
                  <a:gd name="T14" fmla="*/ 16310 w 21600"/>
                  <a:gd name="T15" fmla="*/ 21092 h 21600"/>
                </a:gdLst>
                <a:ahLst/>
                <a:cxnLst>
                  <a:cxn ang="T8">
                    <a:pos x="T0" y="T1"/>
                  </a:cxn>
                  <a:cxn ang="T9">
                    <a:pos x="T2" y="T3"/>
                  </a:cxn>
                  <a:cxn ang="T10">
                    <a:pos x="T4" y="T5"/>
                  </a:cxn>
                  <a:cxn ang="T11">
                    <a:pos x="T6" y="T7"/>
                  </a:cxn>
                </a:cxnLst>
                <a:rect l="T12" t="T13" r="T14" b="T15"/>
                <a:pathLst>
                  <a:path w="21600" h="21600">
                    <a:moveTo>
                      <a:pt x="3768" y="0"/>
                    </a:moveTo>
                    <a:lnTo>
                      <a:pt x="17831" y="0"/>
                    </a:lnTo>
                    <a:lnTo>
                      <a:pt x="21600" y="21600"/>
                    </a:lnTo>
                    <a:lnTo>
                      <a:pt x="0" y="21600"/>
                    </a:lnTo>
                    <a:lnTo>
                      <a:pt x="3768" y="0"/>
                    </a:lnTo>
                    <a:close/>
                  </a:path>
                </a:pathLst>
              </a:custGeom>
              <a:solidFill>
                <a:srgbClr val="FFBE7D"/>
              </a:solidFill>
              <a:ln w="9525">
                <a:solidFill>
                  <a:srgbClr val="000000"/>
                </a:solidFill>
                <a:miter lim="800000"/>
                <a:headEnd/>
                <a:tailEnd/>
              </a:ln>
            </p:spPr>
            <p:txBody>
              <a:bodyPr/>
              <a:lstStyle/>
              <a:p>
                <a:endParaRPr lang="en-GB"/>
              </a:p>
            </p:txBody>
          </p:sp>
          <p:sp>
            <p:nvSpPr>
              <p:cNvPr id="26" name="Pyr4"/>
              <p:cNvSpPr>
                <a:spLocks noChangeAspect="1" noEditPoints="1" noChangeArrowheads="1"/>
              </p:cNvSpPr>
              <p:nvPr/>
            </p:nvSpPr>
            <p:spPr bwMode="auto">
              <a:xfrm>
                <a:off x="1248" y="2904"/>
                <a:ext cx="4176" cy="936"/>
              </a:xfrm>
              <a:custGeom>
                <a:avLst/>
                <a:gdLst>
                  <a:gd name="T0" fmla="*/ 1 w 21600"/>
                  <a:gd name="T1" fmla="*/ 0 h 21600"/>
                  <a:gd name="T2" fmla="*/ 5 w 21600"/>
                  <a:gd name="T3" fmla="*/ 0 h 21600"/>
                  <a:gd name="T4" fmla="*/ 6 w 21600"/>
                  <a:gd name="T5" fmla="*/ 0 h 21600"/>
                  <a:gd name="T6" fmla="*/ 0 w 21600"/>
                  <a:gd name="T7" fmla="*/ 0 h 21600"/>
                  <a:gd name="T8" fmla="*/ 0 60000 65536"/>
                  <a:gd name="T9" fmla="*/ 0 60000 65536"/>
                  <a:gd name="T10" fmla="*/ 0 60000 65536"/>
                  <a:gd name="T11" fmla="*/ 0 60000 65536"/>
                  <a:gd name="T12" fmla="*/ 3284 w 21600"/>
                  <a:gd name="T13" fmla="*/ 508 h 21600"/>
                  <a:gd name="T14" fmla="*/ 17312 w 21600"/>
                  <a:gd name="T15" fmla="*/ 21092 h 21600"/>
                </a:gdLst>
                <a:ahLst/>
                <a:cxnLst>
                  <a:cxn ang="T8">
                    <a:pos x="T0" y="T1"/>
                  </a:cxn>
                  <a:cxn ang="T9">
                    <a:pos x="T2" y="T3"/>
                  </a:cxn>
                  <a:cxn ang="T10">
                    <a:pos x="T4" y="T5"/>
                  </a:cxn>
                  <a:cxn ang="T11">
                    <a:pos x="T6" y="T7"/>
                  </a:cxn>
                </a:cxnLst>
                <a:rect l="T12" t="T13" r="T14" b="T15"/>
                <a:pathLst>
                  <a:path w="21600" h="21600">
                    <a:moveTo>
                      <a:pt x="2793" y="0"/>
                    </a:moveTo>
                    <a:lnTo>
                      <a:pt x="18806" y="0"/>
                    </a:lnTo>
                    <a:lnTo>
                      <a:pt x="21600" y="21600"/>
                    </a:lnTo>
                    <a:lnTo>
                      <a:pt x="0" y="21600"/>
                    </a:lnTo>
                    <a:lnTo>
                      <a:pt x="2793" y="0"/>
                    </a:lnTo>
                    <a:close/>
                  </a:path>
                </a:pathLst>
              </a:custGeom>
              <a:solidFill>
                <a:srgbClr val="FFFFCC"/>
              </a:solidFill>
              <a:ln w="9525">
                <a:solidFill>
                  <a:srgbClr val="000000"/>
                </a:solidFill>
                <a:miter lim="800000"/>
                <a:headEnd/>
                <a:tailEnd/>
              </a:ln>
            </p:spPr>
            <p:txBody>
              <a:bodyPr/>
              <a:lstStyle/>
              <a:p>
                <a:endParaRPr lang="en-GB"/>
              </a:p>
            </p:txBody>
          </p:sp>
        </p:grpSp>
        <p:sp>
          <p:nvSpPr>
            <p:cNvPr id="19" name="Text Box 10"/>
            <p:cNvSpPr txBox="1">
              <a:spLocks noChangeArrowheads="1"/>
            </p:cNvSpPr>
            <p:nvPr/>
          </p:nvSpPr>
          <p:spPr bwMode="auto">
            <a:xfrm>
              <a:off x="2935288" y="2975195"/>
              <a:ext cx="3672408" cy="921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rgbClr val="0066CC"/>
                  </a:solidFill>
                  <a:latin typeface="Tahoma" pitchFamily="34" charset="0"/>
                </a:defRPr>
              </a:lvl1pPr>
              <a:lvl2pPr marL="742950" indent="-285750">
                <a:defRPr sz="2000">
                  <a:solidFill>
                    <a:srgbClr val="0066CC"/>
                  </a:solidFill>
                  <a:latin typeface="Tahoma" pitchFamily="34" charset="0"/>
                </a:defRPr>
              </a:lvl2pPr>
              <a:lvl3pPr marL="1143000" indent="-228600">
                <a:defRPr sz="2000">
                  <a:solidFill>
                    <a:srgbClr val="0066CC"/>
                  </a:solidFill>
                  <a:latin typeface="Tahoma" pitchFamily="34" charset="0"/>
                </a:defRPr>
              </a:lvl3pPr>
              <a:lvl4pPr marL="1600200" indent="-228600">
                <a:defRPr sz="2000">
                  <a:solidFill>
                    <a:srgbClr val="0066CC"/>
                  </a:solidFill>
                  <a:latin typeface="Tahoma" pitchFamily="34" charset="0"/>
                </a:defRPr>
              </a:lvl4pPr>
              <a:lvl5pPr marL="2057400" indent="-228600">
                <a:defRPr sz="2000">
                  <a:solidFill>
                    <a:srgbClr val="0066CC"/>
                  </a:solidFill>
                  <a:latin typeface="Tahoma" pitchFamily="34" charset="0"/>
                </a:defRPr>
              </a:lvl5pPr>
              <a:lvl6pPr marL="2514600" indent="-228600" eaLnBrk="0" fontAlgn="base" hangingPunct="0">
                <a:spcBef>
                  <a:spcPct val="0"/>
                </a:spcBef>
                <a:spcAft>
                  <a:spcPct val="0"/>
                </a:spcAft>
                <a:defRPr sz="2000">
                  <a:solidFill>
                    <a:srgbClr val="0066CC"/>
                  </a:solidFill>
                  <a:latin typeface="Tahoma" pitchFamily="34" charset="0"/>
                </a:defRPr>
              </a:lvl6pPr>
              <a:lvl7pPr marL="2971800" indent="-228600" eaLnBrk="0" fontAlgn="base" hangingPunct="0">
                <a:spcBef>
                  <a:spcPct val="0"/>
                </a:spcBef>
                <a:spcAft>
                  <a:spcPct val="0"/>
                </a:spcAft>
                <a:defRPr sz="2000">
                  <a:solidFill>
                    <a:srgbClr val="0066CC"/>
                  </a:solidFill>
                  <a:latin typeface="Tahoma" pitchFamily="34" charset="0"/>
                </a:defRPr>
              </a:lvl7pPr>
              <a:lvl8pPr marL="3429000" indent="-228600" eaLnBrk="0" fontAlgn="base" hangingPunct="0">
                <a:spcBef>
                  <a:spcPct val="0"/>
                </a:spcBef>
                <a:spcAft>
                  <a:spcPct val="0"/>
                </a:spcAft>
                <a:defRPr sz="2000">
                  <a:solidFill>
                    <a:srgbClr val="0066CC"/>
                  </a:solidFill>
                  <a:latin typeface="Tahoma" pitchFamily="34" charset="0"/>
                </a:defRPr>
              </a:lvl8pPr>
              <a:lvl9pPr marL="3886200" indent="-228600" eaLnBrk="0" fontAlgn="base" hangingPunct="0">
                <a:spcBef>
                  <a:spcPct val="0"/>
                </a:spcBef>
                <a:spcAft>
                  <a:spcPct val="0"/>
                </a:spcAft>
                <a:defRPr sz="2000">
                  <a:solidFill>
                    <a:srgbClr val="0066CC"/>
                  </a:solidFill>
                  <a:latin typeface="Tahoma" pitchFamily="34" charset="0"/>
                </a:defRPr>
              </a:lvl9pPr>
            </a:lstStyle>
            <a:p>
              <a:pPr algn="ctr">
                <a:spcBef>
                  <a:spcPct val="50000"/>
                </a:spcBef>
              </a:pPr>
              <a:r>
                <a:rPr lang="en-GB" dirty="0">
                  <a:solidFill>
                    <a:schemeClr val="tx2">
                      <a:lumMod val="75000"/>
                    </a:schemeClr>
                  </a:solidFill>
                  <a:ea typeface="ＭＳ Ｐゴシック" pitchFamily="34" charset="-128"/>
                </a:rPr>
                <a:t>Organisational frameworks, policy priorities, commitments and </a:t>
              </a:r>
              <a:r>
                <a:rPr lang="en-GB" dirty="0" smtClean="0">
                  <a:solidFill>
                    <a:schemeClr val="tx2">
                      <a:lumMod val="75000"/>
                    </a:schemeClr>
                  </a:solidFill>
                  <a:ea typeface="ＭＳ Ｐゴシック" pitchFamily="34" charset="-128"/>
                </a:rPr>
                <a:t>targets</a:t>
              </a:r>
              <a:endParaRPr lang="en-GB" dirty="0">
                <a:solidFill>
                  <a:schemeClr val="tx2">
                    <a:lumMod val="75000"/>
                  </a:schemeClr>
                </a:solidFill>
                <a:ea typeface="ＭＳ Ｐゴシック" pitchFamily="34" charset="-128"/>
              </a:endParaRPr>
            </a:p>
          </p:txBody>
        </p:sp>
        <p:sp>
          <p:nvSpPr>
            <p:cNvPr id="20" name="Text Box 11"/>
            <p:cNvSpPr txBox="1">
              <a:spLocks noChangeArrowheads="1"/>
            </p:cNvSpPr>
            <p:nvPr/>
          </p:nvSpPr>
          <p:spPr bwMode="auto">
            <a:xfrm>
              <a:off x="2791272" y="1989734"/>
              <a:ext cx="3816424" cy="64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rgbClr val="0066CC"/>
                  </a:solidFill>
                  <a:latin typeface="Tahoma" pitchFamily="34" charset="0"/>
                </a:defRPr>
              </a:lvl1pPr>
              <a:lvl2pPr marL="742950" indent="-285750">
                <a:defRPr sz="2000">
                  <a:solidFill>
                    <a:srgbClr val="0066CC"/>
                  </a:solidFill>
                  <a:latin typeface="Tahoma" pitchFamily="34" charset="0"/>
                </a:defRPr>
              </a:lvl2pPr>
              <a:lvl3pPr marL="1143000" indent="-228600">
                <a:defRPr sz="2000">
                  <a:solidFill>
                    <a:srgbClr val="0066CC"/>
                  </a:solidFill>
                  <a:latin typeface="Tahoma" pitchFamily="34" charset="0"/>
                </a:defRPr>
              </a:lvl3pPr>
              <a:lvl4pPr marL="1600200" indent="-228600">
                <a:defRPr sz="2000">
                  <a:solidFill>
                    <a:srgbClr val="0066CC"/>
                  </a:solidFill>
                  <a:latin typeface="Tahoma" pitchFamily="34" charset="0"/>
                </a:defRPr>
              </a:lvl4pPr>
              <a:lvl5pPr marL="2057400" indent="-228600">
                <a:defRPr sz="2000">
                  <a:solidFill>
                    <a:srgbClr val="0066CC"/>
                  </a:solidFill>
                  <a:latin typeface="Tahoma" pitchFamily="34" charset="0"/>
                </a:defRPr>
              </a:lvl5pPr>
              <a:lvl6pPr marL="2514600" indent="-228600" eaLnBrk="0" fontAlgn="base" hangingPunct="0">
                <a:spcBef>
                  <a:spcPct val="0"/>
                </a:spcBef>
                <a:spcAft>
                  <a:spcPct val="0"/>
                </a:spcAft>
                <a:defRPr sz="2000">
                  <a:solidFill>
                    <a:srgbClr val="0066CC"/>
                  </a:solidFill>
                  <a:latin typeface="Tahoma" pitchFamily="34" charset="0"/>
                </a:defRPr>
              </a:lvl6pPr>
              <a:lvl7pPr marL="2971800" indent="-228600" eaLnBrk="0" fontAlgn="base" hangingPunct="0">
                <a:spcBef>
                  <a:spcPct val="0"/>
                </a:spcBef>
                <a:spcAft>
                  <a:spcPct val="0"/>
                </a:spcAft>
                <a:defRPr sz="2000">
                  <a:solidFill>
                    <a:srgbClr val="0066CC"/>
                  </a:solidFill>
                  <a:latin typeface="Tahoma" pitchFamily="34" charset="0"/>
                </a:defRPr>
              </a:lvl7pPr>
              <a:lvl8pPr marL="3429000" indent="-228600" eaLnBrk="0" fontAlgn="base" hangingPunct="0">
                <a:spcBef>
                  <a:spcPct val="0"/>
                </a:spcBef>
                <a:spcAft>
                  <a:spcPct val="0"/>
                </a:spcAft>
                <a:defRPr sz="2000">
                  <a:solidFill>
                    <a:srgbClr val="0066CC"/>
                  </a:solidFill>
                  <a:latin typeface="Tahoma" pitchFamily="34" charset="0"/>
                </a:defRPr>
              </a:lvl8pPr>
              <a:lvl9pPr marL="3886200" indent="-228600" eaLnBrk="0" fontAlgn="base" hangingPunct="0">
                <a:spcBef>
                  <a:spcPct val="0"/>
                </a:spcBef>
                <a:spcAft>
                  <a:spcPct val="0"/>
                </a:spcAft>
                <a:defRPr sz="2000">
                  <a:solidFill>
                    <a:srgbClr val="0066CC"/>
                  </a:solidFill>
                  <a:latin typeface="Tahoma" pitchFamily="34" charset="0"/>
                </a:defRPr>
              </a:lvl9pPr>
            </a:lstStyle>
            <a:p>
              <a:pPr algn="ctr">
                <a:spcBef>
                  <a:spcPct val="50000"/>
                </a:spcBef>
              </a:pPr>
              <a:r>
                <a:rPr lang="en-GB" dirty="0">
                  <a:solidFill>
                    <a:schemeClr val="tx2">
                      <a:lumMod val="75000"/>
                    </a:schemeClr>
                  </a:solidFill>
                  <a:ea typeface="ＭＳ Ｐゴシック" pitchFamily="34" charset="-128"/>
                </a:rPr>
                <a:t>International and national laws, policy priorities and commitments</a:t>
              </a:r>
            </a:p>
          </p:txBody>
        </p:sp>
      </p:grpSp>
      <p:sp>
        <p:nvSpPr>
          <p:cNvPr id="5" name="TextBox 13"/>
          <p:cNvSpPr txBox="1">
            <a:spLocks noChangeArrowheads="1"/>
          </p:cNvSpPr>
          <p:nvPr/>
        </p:nvSpPr>
        <p:spPr bwMode="auto">
          <a:xfrm>
            <a:off x="122251" y="3364687"/>
            <a:ext cx="283641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66CC"/>
                </a:solidFill>
                <a:latin typeface="Tahoma" pitchFamily="34" charset="0"/>
              </a:defRPr>
            </a:lvl1pPr>
            <a:lvl2pPr marL="742950" indent="-285750">
              <a:defRPr sz="2000">
                <a:solidFill>
                  <a:srgbClr val="0066CC"/>
                </a:solidFill>
                <a:latin typeface="Tahoma" pitchFamily="34" charset="0"/>
              </a:defRPr>
            </a:lvl2pPr>
            <a:lvl3pPr marL="1143000" indent="-228600">
              <a:defRPr sz="2000">
                <a:solidFill>
                  <a:srgbClr val="0066CC"/>
                </a:solidFill>
                <a:latin typeface="Tahoma" pitchFamily="34" charset="0"/>
              </a:defRPr>
            </a:lvl3pPr>
            <a:lvl4pPr marL="1600200" indent="-228600">
              <a:defRPr sz="2000">
                <a:solidFill>
                  <a:srgbClr val="0066CC"/>
                </a:solidFill>
                <a:latin typeface="Tahoma" pitchFamily="34" charset="0"/>
              </a:defRPr>
            </a:lvl4pPr>
            <a:lvl5pPr marL="2057400" indent="-228600">
              <a:defRPr sz="2000">
                <a:solidFill>
                  <a:srgbClr val="0066CC"/>
                </a:solidFill>
                <a:latin typeface="Tahoma" pitchFamily="34" charset="0"/>
              </a:defRPr>
            </a:lvl5pPr>
            <a:lvl6pPr marL="2514600" indent="-228600" eaLnBrk="0" fontAlgn="base" hangingPunct="0">
              <a:spcBef>
                <a:spcPct val="0"/>
              </a:spcBef>
              <a:spcAft>
                <a:spcPct val="0"/>
              </a:spcAft>
              <a:defRPr sz="2000">
                <a:solidFill>
                  <a:srgbClr val="0066CC"/>
                </a:solidFill>
                <a:latin typeface="Tahoma" pitchFamily="34" charset="0"/>
              </a:defRPr>
            </a:lvl6pPr>
            <a:lvl7pPr marL="2971800" indent="-228600" eaLnBrk="0" fontAlgn="base" hangingPunct="0">
              <a:spcBef>
                <a:spcPct val="0"/>
              </a:spcBef>
              <a:spcAft>
                <a:spcPct val="0"/>
              </a:spcAft>
              <a:defRPr sz="2000">
                <a:solidFill>
                  <a:srgbClr val="0066CC"/>
                </a:solidFill>
                <a:latin typeface="Tahoma" pitchFamily="34" charset="0"/>
              </a:defRPr>
            </a:lvl7pPr>
            <a:lvl8pPr marL="3429000" indent="-228600" eaLnBrk="0" fontAlgn="base" hangingPunct="0">
              <a:spcBef>
                <a:spcPct val="0"/>
              </a:spcBef>
              <a:spcAft>
                <a:spcPct val="0"/>
              </a:spcAft>
              <a:defRPr sz="2000">
                <a:solidFill>
                  <a:srgbClr val="0066CC"/>
                </a:solidFill>
                <a:latin typeface="Tahoma" pitchFamily="34" charset="0"/>
              </a:defRPr>
            </a:lvl8pPr>
            <a:lvl9pPr marL="3886200" indent="-228600" eaLnBrk="0" fontAlgn="base" hangingPunct="0">
              <a:spcBef>
                <a:spcPct val="0"/>
              </a:spcBef>
              <a:spcAft>
                <a:spcPct val="0"/>
              </a:spcAft>
              <a:defRPr sz="2000">
                <a:solidFill>
                  <a:srgbClr val="0066CC"/>
                </a:solidFill>
                <a:latin typeface="Tahoma" pitchFamily="34" charset="0"/>
              </a:defRPr>
            </a:lvl9pPr>
          </a:lstStyle>
          <a:p>
            <a:r>
              <a:rPr lang="en-GB" b="1" dirty="0"/>
              <a:t>Tools &amp; techniques:</a:t>
            </a:r>
          </a:p>
          <a:p>
            <a:endParaRPr lang="en-GB" dirty="0"/>
          </a:p>
          <a:p>
            <a:pPr marL="285750" indent="-285750">
              <a:buFont typeface="Arial" pitchFamily="34" charset="0"/>
              <a:buChar char="•"/>
            </a:pPr>
            <a:r>
              <a:rPr lang="en-GB" sz="1600" dirty="0" smtClean="0"/>
              <a:t>Prioritisation </a:t>
            </a:r>
            <a:r>
              <a:rPr lang="en-GB" sz="1600" dirty="0"/>
              <a:t>methodology</a:t>
            </a:r>
          </a:p>
        </p:txBody>
      </p:sp>
      <p:sp>
        <p:nvSpPr>
          <p:cNvPr id="6" name="TextBox 14"/>
          <p:cNvSpPr txBox="1">
            <a:spLocks noChangeArrowheads="1"/>
          </p:cNvSpPr>
          <p:nvPr/>
        </p:nvSpPr>
        <p:spPr bwMode="auto">
          <a:xfrm>
            <a:off x="134635" y="4542523"/>
            <a:ext cx="281679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66CC"/>
                </a:solidFill>
                <a:latin typeface="Tahoma" pitchFamily="34" charset="0"/>
              </a:defRPr>
            </a:lvl1pPr>
            <a:lvl2pPr marL="742950" indent="-285750">
              <a:defRPr sz="2000">
                <a:solidFill>
                  <a:srgbClr val="0066CC"/>
                </a:solidFill>
                <a:latin typeface="Tahoma" pitchFamily="34" charset="0"/>
              </a:defRPr>
            </a:lvl2pPr>
            <a:lvl3pPr marL="1143000" indent="-228600">
              <a:defRPr sz="2000">
                <a:solidFill>
                  <a:srgbClr val="0066CC"/>
                </a:solidFill>
                <a:latin typeface="Tahoma" pitchFamily="34" charset="0"/>
              </a:defRPr>
            </a:lvl3pPr>
            <a:lvl4pPr marL="1600200" indent="-228600">
              <a:defRPr sz="2000">
                <a:solidFill>
                  <a:srgbClr val="0066CC"/>
                </a:solidFill>
                <a:latin typeface="Tahoma" pitchFamily="34" charset="0"/>
              </a:defRPr>
            </a:lvl4pPr>
            <a:lvl5pPr marL="2057400" indent="-228600">
              <a:defRPr sz="2000">
                <a:solidFill>
                  <a:srgbClr val="0066CC"/>
                </a:solidFill>
                <a:latin typeface="Tahoma" pitchFamily="34" charset="0"/>
              </a:defRPr>
            </a:lvl5pPr>
            <a:lvl6pPr marL="2514600" indent="-228600" eaLnBrk="0" fontAlgn="base" hangingPunct="0">
              <a:spcBef>
                <a:spcPct val="0"/>
              </a:spcBef>
              <a:spcAft>
                <a:spcPct val="0"/>
              </a:spcAft>
              <a:defRPr sz="2000">
                <a:solidFill>
                  <a:srgbClr val="0066CC"/>
                </a:solidFill>
                <a:latin typeface="Tahoma" pitchFamily="34" charset="0"/>
              </a:defRPr>
            </a:lvl6pPr>
            <a:lvl7pPr marL="2971800" indent="-228600" eaLnBrk="0" fontAlgn="base" hangingPunct="0">
              <a:spcBef>
                <a:spcPct val="0"/>
              </a:spcBef>
              <a:spcAft>
                <a:spcPct val="0"/>
              </a:spcAft>
              <a:defRPr sz="2000">
                <a:solidFill>
                  <a:srgbClr val="0066CC"/>
                </a:solidFill>
                <a:latin typeface="Tahoma" pitchFamily="34" charset="0"/>
              </a:defRPr>
            </a:lvl7pPr>
            <a:lvl8pPr marL="3429000" indent="-228600" eaLnBrk="0" fontAlgn="base" hangingPunct="0">
              <a:spcBef>
                <a:spcPct val="0"/>
              </a:spcBef>
              <a:spcAft>
                <a:spcPct val="0"/>
              </a:spcAft>
              <a:defRPr sz="2000">
                <a:solidFill>
                  <a:srgbClr val="0066CC"/>
                </a:solidFill>
                <a:latin typeface="Tahoma" pitchFamily="34" charset="0"/>
              </a:defRPr>
            </a:lvl8pPr>
            <a:lvl9pPr marL="3886200" indent="-228600" eaLnBrk="0" fontAlgn="base" hangingPunct="0">
              <a:spcBef>
                <a:spcPct val="0"/>
              </a:spcBef>
              <a:spcAft>
                <a:spcPct val="0"/>
              </a:spcAft>
              <a:defRPr sz="2000">
                <a:solidFill>
                  <a:srgbClr val="0066CC"/>
                </a:solidFill>
                <a:latin typeface="Tahoma" pitchFamily="34" charset="0"/>
              </a:defRPr>
            </a:lvl9pPr>
          </a:lstStyle>
          <a:p>
            <a:pPr marL="285750" indent="-285750">
              <a:buFont typeface="Arial" pitchFamily="34" charset="0"/>
              <a:buChar char="•"/>
            </a:pPr>
            <a:r>
              <a:rPr lang="en-GB" sz="1600" dirty="0" smtClean="0"/>
              <a:t>Life </a:t>
            </a:r>
            <a:r>
              <a:rPr lang="en-GB" sz="1600" dirty="0"/>
              <a:t>cycle impact </a:t>
            </a:r>
            <a:r>
              <a:rPr lang="en-GB" sz="1600" dirty="0" smtClean="0"/>
              <a:t>mapping</a:t>
            </a:r>
            <a:endParaRPr lang="en-GB" sz="1600" dirty="0"/>
          </a:p>
        </p:txBody>
      </p:sp>
      <p:sp>
        <p:nvSpPr>
          <p:cNvPr id="7" name="TextBox 15"/>
          <p:cNvSpPr txBox="1">
            <a:spLocks noChangeArrowheads="1"/>
          </p:cNvSpPr>
          <p:nvPr/>
        </p:nvSpPr>
        <p:spPr bwMode="auto">
          <a:xfrm>
            <a:off x="135124" y="5121152"/>
            <a:ext cx="43688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rgbClr val="0066CC"/>
                </a:solidFill>
                <a:latin typeface="Tahoma" pitchFamily="34" charset="0"/>
              </a:defRPr>
            </a:lvl1pPr>
            <a:lvl2pPr marL="742950" indent="-285750">
              <a:defRPr sz="2000">
                <a:solidFill>
                  <a:srgbClr val="0066CC"/>
                </a:solidFill>
                <a:latin typeface="Tahoma" pitchFamily="34" charset="0"/>
              </a:defRPr>
            </a:lvl2pPr>
            <a:lvl3pPr marL="1143000" indent="-228600">
              <a:defRPr sz="2000">
                <a:solidFill>
                  <a:srgbClr val="0066CC"/>
                </a:solidFill>
                <a:latin typeface="Tahoma" pitchFamily="34" charset="0"/>
              </a:defRPr>
            </a:lvl3pPr>
            <a:lvl4pPr marL="1600200" indent="-228600">
              <a:defRPr sz="2000">
                <a:solidFill>
                  <a:srgbClr val="0066CC"/>
                </a:solidFill>
                <a:latin typeface="Tahoma" pitchFamily="34" charset="0"/>
              </a:defRPr>
            </a:lvl4pPr>
            <a:lvl5pPr marL="2057400" indent="-228600">
              <a:defRPr sz="2000">
                <a:solidFill>
                  <a:srgbClr val="0066CC"/>
                </a:solidFill>
                <a:latin typeface="Tahoma" pitchFamily="34" charset="0"/>
              </a:defRPr>
            </a:lvl5pPr>
            <a:lvl6pPr marL="2514600" indent="-228600" eaLnBrk="0" fontAlgn="base" hangingPunct="0">
              <a:spcBef>
                <a:spcPct val="0"/>
              </a:spcBef>
              <a:spcAft>
                <a:spcPct val="0"/>
              </a:spcAft>
              <a:defRPr sz="2000">
                <a:solidFill>
                  <a:srgbClr val="0066CC"/>
                </a:solidFill>
                <a:latin typeface="Tahoma" pitchFamily="34" charset="0"/>
              </a:defRPr>
            </a:lvl6pPr>
            <a:lvl7pPr marL="2971800" indent="-228600" eaLnBrk="0" fontAlgn="base" hangingPunct="0">
              <a:spcBef>
                <a:spcPct val="0"/>
              </a:spcBef>
              <a:spcAft>
                <a:spcPct val="0"/>
              </a:spcAft>
              <a:defRPr sz="2000">
                <a:solidFill>
                  <a:srgbClr val="0066CC"/>
                </a:solidFill>
                <a:latin typeface="Tahoma" pitchFamily="34" charset="0"/>
              </a:defRPr>
            </a:lvl7pPr>
            <a:lvl8pPr marL="3429000" indent="-228600" eaLnBrk="0" fontAlgn="base" hangingPunct="0">
              <a:spcBef>
                <a:spcPct val="0"/>
              </a:spcBef>
              <a:spcAft>
                <a:spcPct val="0"/>
              </a:spcAft>
              <a:defRPr sz="2000">
                <a:solidFill>
                  <a:srgbClr val="0066CC"/>
                </a:solidFill>
                <a:latin typeface="Tahoma" pitchFamily="34" charset="0"/>
              </a:defRPr>
            </a:lvl8pPr>
            <a:lvl9pPr marL="3886200" indent="-228600" eaLnBrk="0" fontAlgn="base" hangingPunct="0">
              <a:spcBef>
                <a:spcPct val="0"/>
              </a:spcBef>
              <a:spcAft>
                <a:spcPct val="0"/>
              </a:spcAft>
              <a:defRPr sz="2000">
                <a:solidFill>
                  <a:srgbClr val="0066CC"/>
                </a:solidFill>
                <a:latin typeface="Tahoma" pitchFamily="34" charset="0"/>
              </a:defRPr>
            </a:lvl9pPr>
          </a:lstStyle>
          <a:p>
            <a:pPr marL="285750" indent="-285750">
              <a:buFont typeface="Arial" pitchFamily="34" charset="0"/>
              <a:buChar char="•"/>
            </a:pPr>
            <a:r>
              <a:rPr lang="en-GB" sz="1600" dirty="0" smtClean="0"/>
              <a:t>Product </a:t>
            </a:r>
            <a:r>
              <a:rPr lang="en-GB" sz="1600" dirty="0"/>
              <a:t>&amp; supplier selection</a:t>
            </a:r>
          </a:p>
        </p:txBody>
      </p:sp>
      <p:cxnSp>
        <p:nvCxnSpPr>
          <p:cNvPr id="8" name="Straight Arrow Connector 7"/>
          <p:cNvCxnSpPr/>
          <p:nvPr/>
        </p:nvCxnSpPr>
        <p:spPr>
          <a:xfrm flipH="1">
            <a:off x="4937125" y="1103313"/>
            <a:ext cx="3024188" cy="4968875"/>
          </a:xfrm>
          <a:prstGeom prst="straightConnector1">
            <a:avLst/>
          </a:prstGeom>
          <a:ln w="76200">
            <a:solidFill>
              <a:srgbClr val="FFC000"/>
            </a:solidFill>
            <a:prstDash val="lgDashDot"/>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136900" y="4129088"/>
            <a:ext cx="2889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155950" y="4702175"/>
            <a:ext cx="441325" cy="31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425825" y="5353050"/>
            <a:ext cx="79216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136900" y="4129088"/>
            <a:ext cx="936625" cy="863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136900" y="4703763"/>
            <a:ext cx="865188" cy="5048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23"/>
          <p:cNvSpPr txBox="1">
            <a:spLocks noChangeArrowheads="1"/>
          </p:cNvSpPr>
          <p:nvPr/>
        </p:nvSpPr>
        <p:spPr bwMode="auto">
          <a:xfrm>
            <a:off x="6367463" y="3903663"/>
            <a:ext cx="29622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rgbClr val="0066CC"/>
                </a:solidFill>
                <a:latin typeface="Tahoma" pitchFamily="34" charset="0"/>
              </a:defRPr>
            </a:lvl1pPr>
            <a:lvl2pPr marL="742950" indent="-285750">
              <a:defRPr sz="2000">
                <a:solidFill>
                  <a:srgbClr val="0066CC"/>
                </a:solidFill>
                <a:latin typeface="Tahoma" pitchFamily="34" charset="0"/>
              </a:defRPr>
            </a:lvl2pPr>
            <a:lvl3pPr marL="1143000" indent="-228600">
              <a:defRPr sz="2000">
                <a:solidFill>
                  <a:srgbClr val="0066CC"/>
                </a:solidFill>
                <a:latin typeface="Tahoma" pitchFamily="34" charset="0"/>
              </a:defRPr>
            </a:lvl3pPr>
            <a:lvl4pPr marL="1600200" indent="-228600">
              <a:defRPr sz="2000">
                <a:solidFill>
                  <a:srgbClr val="0066CC"/>
                </a:solidFill>
                <a:latin typeface="Tahoma" pitchFamily="34" charset="0"/>
              </a:defRPr>
            </a:lvl4pPr>
            <a:lvl5pPr marL="2057400" indent="-228600">
              <a:defRPr sz="2000">
                <a:solidFill>
                  <a:srgbClr val="0066CC"/>
                </a:solidFill>
                <a:latin typeface="Tahoma" pitchFamily="34" charset="0"/>
              </a:defRPr>
            </a:lvl5pPr>
            <a:lvl6pPr marL="2514600" indent="-228600" eaLnBrk="0" fontAlgn="base" hangingPunct="0">
              <a:spcBef>
                <a:spcPct val="0"/>
              </a:spcBef>
              <a:spcAft>
                <a:spcPct val="0"/>
              </a:spcAft>
              <a:defRPr sz="2000">
                <a:solidFill>
                  <a:srgbClr val="0066CC"/>
                </a:solidFill>
                <a:latin typeface="Tahoma" pitchFamily="34" charset="0"/>
              </a:defRPr>
            </a:lvl6pPr>
            <a:lvl7pPr marL="2971800" indent="-228600" eaLnBrk="0" fontAlgn="base" hangingPunct="0">
              <a:spcBef>
                <a:spcPct val="0"/>
              </a:spcBef>
              <a:spcAft>
                <a:spcPct val="0"/>
              </a:spcAft>
              <a:defRPr sz="2000">
                <a:solidFill>
                  <a:srgbClr val="0066CC"/>
                </a:solidFill>
                <a:latin typeface="Tahoma" pitchFamily="34" charset="0"/>
              </a:defRPr>
            </a:lvl7pPr>
            <a:lvl8pPr marL="3429000" indent="-228600" eaLnBrk="0" fontAlgn="base" hangingPunct="0">
              <a:spcBef>
                <a:spcPct val="0"/>
              </a:spcBef>
              <a:spcAft>
                <a:spcPct val="0"/>
              </a:spcAft>
              <a:defRPr sz="2000">
                <a:solidFill>
                  <a:srgbClr val="0066CC"/>
                </a:solidFill>
                <a:latin typeface="Tahoma" pitchFamily="34" charset="0"/>
              </a:defRPr>
            </a:lvl8pPr>
            <a:lvl9pPr marL="3886200" indent="-228600" eaLnBrk="0" fontAlgn="base" hangingPunct="0">
              <a:spcBef>
                <a:spcPct val="0"/>
              </a:spcBef>
              <a:spcAft>
                <a:spcPct val="0"/>
              </a:spcAft>
              <a:defRPr sz="2000">
                <a:solidFill>
                  <a:srgbClr val="0066CC"/>
                </a:solidFill>
                <a:latin typeface="Tahoma" pitchFamily="34" charset="0"/>
              </a:defRPr>
            </a:lvl9pPr>
          </a:lstStyle>
          <a:p>
            <a:r>
              <a:rPr lang="en-GB" sz="1600" dirty="0"/>
              <a:t>Corporate Procurement Strategy </a:t>
            </a:r>
          </a:p>
          <a:p>
            <a:endParaRPr lang="en-GB" sz="1600" dirty="0"/>
          </a:p>
        </p:txBody>
      </p:sp>
      <p:cxnSp>
        <p:nvCxnSpPr>
          <p:cNvPr id="16" name="Straight Arrow Connector 15"/>
          <p:cNvCxnSpPr/>
          <p:nvPr/>
        </p:nvCxnSpPr>
        <p:spPr>
          <a:xfrm flipH="1">
            <a:off x="5756275" y="4200525"/>
            <a:ext cx="693738" cy="127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2411465" y="3738860"/>
            <a:ext cx="4572000" cy="923330"/>
          </a:xfrm>
          <a:prstGeom prst="rect">
            <a:avLst/>
          </a:prstGeom>
        </p:spPr>
        <p:txBody>
          <a:bodyPr>
            <a:spAutoFit/>
          </a:bodyPr>
          <a:lstStyle/>
          <a:p>
            <a:pPr algn="ctr"/>
            <a:r>
              <a:rPr lang="en-GB" dirty="0" smtClean="0">
                <a:solidFill>
                  <a:schemeClr val="tx2">
                    <a:lumMod val="75000"/>
                  </a:schemeClr>
                </a:solidFill>
              </a:rPr>
              <a:t>Procurement strategies, </a:t>
            </a:r>
          </a:p>
          <a:p>
            <a:pPr algn="ctr"/>
            <a:r>
              <a:rPr lang="en-GB" dirty="0" smtClean="0">
                <a:solidFill>
                  <a:schemeClr val="tx2">
                    <a:lumMod val="75000"/>
                  </a:schemeClr>
                </a:solidFill>
              </a:rPr>
              <a:t>action plans and </a:t>
            </a:r>
          </a:p>
          <a:p>
            <a:pPr algn="ctr"/>
            <a:r>
              <a:rPr lang="en-GB" dirty="0" smtClean="0">
                <a:solidFill>
                  <a:schemeClr val="tx2">
                    <a:lumMod val="75000"/>
                  </a:schemeClr>
                </a:solidFill>
              </a:rPr>
              <a:t>targets</a:t>
            </a:r>
            <a:endParaRPr lang="en-GB" dirty="0">
              <a:solidFill>
                <a:schemeClr val="tx2">
                  <a:lumMod val="75000"/>
                </a:schemeClr>
              </a:solidFill>
            </a:endParaRPr>
          </a:p>
        </p:txBody>
      </p:sp>
      <p:sp>
        <p:nvSpPr>
          <p:cNvPr id="28" name="Rectangle 27"/>
          <p:cNvSpPr/>
          <p:nvPr/>
        </p:nvSpPr>
        <p:spPr>
          <a:xfrm>
            <a:off x="3374886" y="4874931"/>
            <a:ext cx="2545557" cy="646331"/>
          </a:xfrm>
          <a:prstGeom prst="rect">
            <a:avLst/>
          </a:prstGeom>
        </p:spPr>
        <p:txBody>
          <a:bodyPr wrap="square">
            <a:spAutoFit/>
          </a:bodyPr>
          <a:lstStyle/>
          <a:p>
            <a:pPr algn="ctr"/>
            <a:r>
              <a:rPr lang="en-GB" sz="1200" b="1" dirty="0" smtClean="0">
                <a:solidFill>
                  <a:schemeClr val="tx2">
                    <a:lumMod val="75000"/>
                  </a:schemeClr>
                </a:solidFill>
              </a:rPr>
              <a:t>Projects,</a:t>
            </a:r>
          </a:p>
          <a:p>
            <a:pPr algn="ctr"/>
            <a:r>
              <a:rPr lang="en-GB" sz="1200" b="1" dirty="0" smtClean="0">
                <a:solidFill>
                  <a:schemeClr val="tx2">
                    <a:lumMod val="75000"/>
                  </a:schemeClr>
                </a:solidFill>
              </a:rPr>
              <a:t> products </a:t>
            </a:r>
          </a:p>
          <a:p>
            <a:pPr algn="ctr"/>
            <a:r>
              <a:rPr lang="en-GB" sz="1200" b="1" dirty="0" smtClean="0">
                <a:solidFill>
                  <a:schemeClr val="tx2">
                    <a:lumMod val="75000"/>
                  </a:schemeClr>
                </a:solidFill>
              </a:rPr>
              <a:t>services</a:t>
            </a:r>
            <a:endParaRPr lang="en-GB" sz="1200" b="1" dirty="0">
              <a:solidFill>
                <a:schemeClr val="tx2">
                  <a:lumMod val="75000"/>
                </a:schemeClr>
              </a:solidFill>
            </a:endParaRPr>
          </a:p>
        </p:txBody>
      </p:sp>
    </p:spTree>
    <p:extLst>
      <p:ext uri="{BB962C8B-B14F-4D97-AF65-F5344CB8AC3E}">
        <p14:creationId xmlns:p14="http://schemas.microsoft.com/office/powerpoint/2010/main" val="5192048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algn="l" fontAlgn="auto">
              <a:spcAft>
                <a:spcPts val="0"/>
              </a:spcAft>
              <a:defRPr/>
            </a:pPr>
            <a:r>
              <a:rPr lang="en-GB" sz="3600" kern="0" dirty="0" smtClean="0">
                <a:solidFill>
                  <a:srgbClr val="008000"/>
                </a:solidFill>
              </a:rPr>
              <a:t/>
            </a:r>
            <a:br>
              <a:rPr lang="en-GB" sz="3600" kern="0" dirty="0" smtClean="0">
                <a:solidFill>
                  <a:srgbClr val="008000"/>
                </a:solidFill>
              </a:rPr>
            </a:br>
            <a:r>
              <a:rPr lang="en-GB" sz="3200" dirty="0" smtClean="0">
                <a:solidFill>
                  <a:schemeClr val="tx1"/>
                </a:solidFill>
              </a:rPr>
              <a:t>The Flexible Framework – a route map</a:t>
            </a:r>
            <a:r>
              <a:rPr lang="en-GB" sz="3600" kern="0" dirty="0" smtClean="0">
                <a:solidFill>
                  <a:schemeClr val="tx1"/>
                </a:solidFill>
              </a:rPr>
              <a:t/>
            </a:r>
            <a:br>
              <a:rPr lang="en-GB" sz="3600" kern="0" dirty="0" smtClean="0">
                <a:solidFill>
                  <a:schemeClr val="tx1"/>
                </a:solidFill>
              </a:rPr>
            </a:br>
            <a:endParaRPr lang="fr-CA" sz="3600" dirty="0" smtClean="0">
              <a:solidFill>
                <a:schemeClr val="tx1"/>
              </a:solidFill>
            </a:endParaRPr>
          </a:p>
        </p:txBody>
      </p:sp>
      <p:sp>
        <p:nvSpPr>
          <p:cNvPr id="7" name="Slide Number Placeholder 6"/>
          <p:cNvSpPr>
            <a:spLocks noGrp="1"/>
          </p:cNvSpPr>
          <p:nvPr>
            <p:ph type="sldNum" sz="quarter" idx="4294967295"/>
          </p:nvPr>
        </p:nvSpPr>
        <p:spPr>
          <a:xfrm>
            <a:off x="0" y="6492875"/>
            <a:ext cx="2133600" cy="365125"/>
          </a:xfrm>
          <a:prstGeom prst="rect">
            <a:avLst/>
          </a:prstGeom>
        </p:spPr>
        <p:txBody>
          <a:bodyPr/>
          <a:lstStyle/>
          <a:p>
            <a:pPr>
              <a:defRPr/>
            </a:pPr>
            <a:fld id="{E5863384-BF29-4D20-A235-31E9871448FA}" type="slidenum">
              <a:rPr lang="fr-CA" smtClean="0"/>
              <a:pPr>
                <a:defRPr/>
              </a:pPr>
              <a:t>18</a:t>
            </a:fld>
            <a:endParaRPr lang="fr-CA" dirty="0"/>
          </a:p>
        </p:txBody>
      </p:sp>
      <p:grpSp>
        <p:nvGrpSpPr>
          <p:cNvPr id="11" name="Group 27"/>
          <p:cNvGrpSpPr>
            <a:grpSpLocks/>
          </p:cNvGrpSpPr>
          <p:nvPr/>
        </p:nvGrpSpPr>
        <p:grpSpPr bwMode="auto">
          <a:xfrm>
            <a:off x="428625" y="1000125"/>
            <a:ext cx="7947025" cy="4805363"/>
            <a:chOff x="428596" y="1000108"/>
            <a:chExt cx="7947024" cy="4805392"/>
          </a:xfrm>
        </p:grpSpPr>
        <p:sp>
          <p:nvSpPr>
            <p:cNvPr id="12" name="Text Box 16"/>
            <p:cNvSpPr txBox="1">
              <a:spLocks noChangeArrowheads="1"/>
            </p:cNvSpPr>
            <p:nvPr/>
          </p:nvSpPr>
          <p:spPr bwMode="auto">
            <a:xfrm>
              <a:off x="7145308" y="1000108"/>
              <a:ext cx="973137" cy="461668"/>
            </a:xfrm>
            <a:prstGeom prst="rect">
              <a:avLst/>
            </a:prstGeom>
            <a:noFill/>
            <a:ln w="9525">
              <a:noFill/>
              <a:miter lim="800000"/>
              <a:headEnd/>
              <a:tailEnd/>
            </a:ln>
          </p:spPr>
          <p:txBody>
            <a:bodyPr>
              <a:spAutoFit/>
            </a:bodyPr>
            <a:lstStyle/>
            <a:p>
              <a:pPr algn="ctr">
                <a:spcBef>
                  <a:spcPct val="50000"/>
                </a:spcBef>
              </a:pPr>
              <a:r>
                <a:rPr lang="en-GB" sz="2400" dirty="0">
                  <a:solidFill>
                    <a:srgbClr val="008000"/>
                  </a:solidFill>
                  <a:ea typeface="ＭＳ Ｐゴシック" pitchFamily="34" charset="-128"/>
                </a:rPr>
                <a:t>Lead</a:t>
              </a:r>
            </a:p>
          </p:txBody>
        </p:sp>
        <p:grpSp>
          <p:nvGrpSpPr>
            <p:cNvPr id="13" name="Group 26"/>
            <p:cNvGrpSpPr>
              <a:grpSpLocks/>
            </p:cNvGrpSpPr>
            <p:nvPr/>
          </p:nvGrpSpPr>
          <p:grpSpPr bwMode="auto">
            <a:xfrm>
              <a:off x="428596" y="1401761"/>
              <a:ext cx="7947024" cy="4403739"/>
              <a:chOff x="428596" y="1401761"/>
              <a:chExt cx="7947024" cy="4403739"/>
            </a:xfrm>
          </p:grpSpPr>
          <p:sp>
            <p:nvSpPr>
              <p:cNvPr id="14" name="Line 3"/>
              <p:cNvSpPr>
                <a:spLocks noChangeShapeType="1"/>
              </p:cNvSpPr>
              <p:nvPr/>
            </p:nvSpPr>
            <p:spPr bwMode="auto">
              <a:xfrm>
                <a:off x="1047720" y="1401761"/>
                <a:ext cx="0" cy="3765550"/>
              </a:xfrm>
              <a:prstGeom prst="line">
                <a:avLst/>
              </a:prstGeom>
              <a:noFill/>
              <a:ln w="38100">
                <a:solidFill>
                  <a:schemeClr val="tx1"/>
                </a:solidFill>
                <a:round/>
                <a:headEnd type="triangle" w="med" len="med"/>
                <a:tailEnd/>
              </a:ln>
            </p:spPr>
            <p:txBody>
              <a:bodyPr wrap="none" anchor="ctr"/>
              <a:lstStyle/>
              <a:p>
                <a:endParaRPr lang="en-GB"/>
              </a:p>
            </p:txBody>
          </p:sp>
          <p:sp>
            <p:nvSpPr>
              <p:cNvPr id="15" name="Line 4"/>
              <p:cNvSpPr>
                <a:spLocks noChangeShapeType="1"/>
              </p:cNvSpPr>
              <p:nvPr/>
            </p:nvSpPr>
            <p:spPr bwMode="auto">
              <a:xfrm>
                <a:off x="1030258" y="5167311"/>
                <a:ext cx="7345362" cy="0"/>
              </a:xfrm>
              <a:prstGeom prst="line">
                <a:avLst/>
              </a:prstGeom>
              <a:noFill/>
              <a:ln w="38100">
                <a:solidFill>
                  <a:schemeClr val="tx1"/>
                </a:solidFill>
                <a:round/>
                <a:headEnd/>
                <a:tailEnd type="triangle" w="med" len="med"/>
              </a:ln>
            </p:spPr>
            <p:txBody>
              <a:bodyPr wrap="none" anchor="ctr"/>
              <a:lstStyle/>
              <a:p>
                <a:endParaRPr lang="en-GB"/>
              </a:p>
            </p:txBody>
          </p:sp>
          <p:sp>
            <p:nvSpPr>
              <p:cNvPr id="16" name="Rectangle 5"/>
              <p:cNvSpPr>
                <a:spLocks noChangeArrowheads="1"/>
              </p:cNvSpPr>
              <p:nvPr/>
            </p:nvSpPr>
            <p:spPr bwMode="auto">
              <a:xfrm>
                <a:off x="3325783" y="3894120"/>
                <a:ext cx="847725" cy="1038225"/>
              </a:xfrm>
              <a:prstGeom prst="rect">
                <a:avLst/>
              </a:prstGeom>
              <a:solidFill>
                <a:srgbClr val="FE1610"/>
              </a:solidFill>
              <a:ln w="9525">
                <a:solidFill>
                  <a:schemeClr val="tx1"/>
                </a:solidFill>
                <a:miter lim="800000"/>
                <a:headEnd/>
                <a:tailEnd/>
              </a:ln>
            </p:spPr>
            <p:txBody>
              <a:bodyPr wrap="none" anchor="ctr"/>
              <a:lstStyle/>
              <a:p>
                <a:endParaRPr lang="en-US"/>
              </a:p>
            </p:txBody>
          </p:sp>
          <p:sp>
            <p:nvSpPr>
              <p:cNvPr id="17" name="Rectangle 6"/>
              <p:cNvSpPr>
                <a:spLocks noChangeArrowheads="1"/>
              </p:cNvSpPr>
              <p:nvPr/>
            </p:nvSpPr>
            <p:spPr bwMode="auto">
              <a:xfrm>
                <a:off x="4725958" y="3470258"/>
                <a:ext cx="847725" cy="1462087"/>
              </a:xfrm>
              <a:prstGeom prst="rect">
                <a:avLst/>
              </a:prstGeom>
              <a:solidFill>
                <a:srgbClr val="FE1610"/>
              </a:solidFill>
              <a:ln w="9525">
                <a:solidFill>
                  <a:schemeClr val="tx1"/>
                </a:solidFill>
                <a:miter lim="800000"/>
                <a:headEnd/>
                <a:tailEnd/>
              </a:ln>
            </p:spPr>
            <p:txBody>
              <a:bodyPr wrap="none" anchor="ctr"/>
              <a:lstStyle/>
              <a:p>
                <a:endParaRPr lang="en-US"/>
              </a:p>
            </p:txBody>
          </p:sp>
          <p:sp>
            <p:nvSpPr>
              <p:cNvPr id="18" name="Rectangle 7"/>
              <p:cNvSpPr>
                <a:spLocks noChangeArrowheads="1"/>
              </p:cNvSpPr>
              <p:nvPr/>
            </p:nvSpPr>
            <p:spPr bwMode="auto">
              <a:xfrm>
                <a:off x="5997545" y="2686033"/>
                <a:ext cx="847725" cy="2246312"/>
              </a:xfrm>
              <a:prstGeom prst="rect">
                <a:avLst/>
              </a:prstGeom>
              <a:solidFill>
                <a:srgbClr val="FE1610"/>
              </a:solidFill>
              <a:ln w="9525">
                <a:solidFill>
                  <a:schemeClr val="tx1"/>
                </a:solidFill>
                <a:miter lim="800000"/>
                <a:headEnd/>
                <a:tailEnd/>
              </a:ln>
            </p:spPr>
            <p:txBody>
              <a:bodyPr wrap="none" anchor="ctr"/>
              <a:lstStyle/>
              <a:p>
                <a:endParaRPr lang="en-US"/>
              </a:p>
            </p:txBody>
          </p:sp>
          <p:sp>
            <p:nvSpPr>
              <p:cNvPr id="19" name="Rectangle 8"/>
              <p:cNvSpPr>
                <a:spLocks noChangeArrowheads="1"/>
              </p:cNvSpPr>
              <p:nvPr/>
            </p:nvSpPr>
            <p:spPr bwMode="auto">
              <a:xfrm>
                <a:off x="7281833" y="1481120"/>
                <a:ext cx="847725" cy="3451225"/>
              </a:xfrm>
              <a:prstGeom prst="rect">
                <a:avLst/>
              </a:prstGeom>
              <a:solidFill>
                <a:srgbClr val="FE1610"/>
              </a:solidFill>
              <a:ln w="9525">
                <a:solidFill>
                  <a:schemeClr val="tx1"/>
                </a:solidFill>
                <a:miter lim="800000"/>
                <a:headEnd/>
                <a:tailEnd/>
              </a:ln>
            </p:spPr>
            <p:txBody>
              <a:bodyPr wrap="none" anchor="ctr"/>
              <a:lstStyle/>
              <a:p>
                <a:endParaRPr lang="en-US"/>
              </a:p>
            </p:txBody>
          </p:sp>
          <p:sp>
            <p:nvSpPr>
              <p:cNvPr id="20" name="Text Box 9"/>
              <p:cNvSpPr txBox="1">
                <a:spLocks noChangeArrowheads="1"/>
              </p:cNvSpPr>
              <p:nvPr/>
            </p:nvSpPr>
            <p:spPr bwMode="auto">
              <a:xfrm>
                <a:off x="2571736" y="5286388"/>
                <a:ext cx="4784725" cy="519112"/>
              </a:xfrm>
              <a:prstGeom prst="rect">
                <a:avLst/>
              </a:prstGeom>
              <a:noFill/>
              <a:ln w="9525">
                <a:noFill/>
                <a:miter lim="800000"/>
                <a:headEnd/>
                <a:tailEnd/>
              </a:ln>
            </p:spPr>
            <p:txBody>
              <a:bodyPr>
                <a:spAutoFit/>
              </a:bodyPr>
              <a:lstStyle/>
              <a:p>
                <a:pPr algn="ctr">
                  <a:spcBef>
                    <a:spcPct val="50000"/>
                  </a:spcBef>
                </a:pPr>
                <a:r>
                  <a:rPr lang="en-GB" sz="2800" b="1" dirty="0">
                    <a:solidFill>
                      <a:srgbClr val="008000"/>
                    </a:solidFill>
                    <a:ea typeface="ＭＳ Ｐゴシック" pitchFamily="34" charset="-128"/>
                  </a:rPr>
                  <a:t>Time</a:t>
                </a:r>
                <a:endParaRPr lang="en-GB" sz="2800" dirty="0">
                  <a:solidFill>
                    <a:srgbClr val="008000"/>
                  </a:solidFill>
                  <a:ea typeface="ＭＳ Ｐゴシック" pitchFamily="34" charset="-128"/>
                </a:endParaRPr>
              </a:p>
            </p:txBody>
          </p:sp>
          <p:sp>
            <p:nvSpPr>
              <p:cNvPr id="21" name="Text Box 10"/>
              <p:cNvSpPr txBox="1">
                <a:spLocks noChangeArrowheads="1"/>
              </p:cNvSpPr>
              <p:nvPr/>
            </p:nvSpPr>
            <p:spPr bwMode="auto">
              <a:xfrm rot="-5400000">
                <a:off x="-1174778" y="3032111"/>
                <a:ext cx="3725862" cy="519113"/>
              </a:xfrm>
              <a:prstGeom prst="rect">
                <a:avLst/>
              </a:prstGeom>
              <a:noFill/>
              <a:ln w="9525">
                <a:noFill/>
                <a:miter lim="800000"/>
                <a:headEnd/>
                <a:tailEnd/>
              </a:ln>
            </p:spPr>
            <p:txBody>
              <a:bodyPr>
                <a:spAutoFit/>
              </a:bodyPr>
              <a:lstStyle/>
              <a:p>
                <a:pPr algn="ctr">
                  <a:spcBef>
                    <a:spcPct val="50000"/>
                  </a:spcBef>
                </a:pPr>
                <a:r>
                  <a:rPr lang="en-GB" sz="2800" b="1" dirty="0">
                    <a:solidFill>
                      <a:srgbClr val="008000"/>
                    </a:solidFill>
                    <a:ea typeface="ＭＳ Ｐゴシック" pitchFamily="34" charset="-128"/>
                  </a:rPr>
                  <a:t>Ambition</a:t>
                </a:r>
              </a:p>
            </p:txBody>
          </p:sp>
          <p:sp>
            <p:nvSpPr>
              <p:cNvPr id="22" name="Rectangle 11"/>
              <p:cNvSpPr>
                <a:spLocks noChangeArrowheads="1"/>
              </p:cNvSpPr>
              <p:nvPr/>
            </p:nvSpPr>
            <p:spPr bwMode="auto">
              <a:xfrm>
                <a:off x="1938308" y="4622783"/>
                <a:ext cx="847725" cy="317500"/>
              </a:xfrm>
              <a:prstGeom prst="rect">
                <a:avLst/>
              </a:prstGeom>
              <a:solidFill>
                <a:srgbClr val="FE1610"/>
              </a:solidFill>
              <a:ln w="9525">
                <a:solidFill>
                  <a:schemeClr val="tx1"/>
                </a:solidFill>
                <a:miter lim="800000"/>
                <a:headEnd/>
                <a:tailEnd/>
              </a:ln>
            </p:spPr>
            <p:txBody>
              <a:bodyPr wrap="none" anchor="ctr"/>
              <a:lstStyle/>
              <a:p>
                <a:endParaRPr lang="en-US"/>
              </a:p>
            </p:txBody>
          </p:sp>
          <p:sp>
            <p:nvSpPr>
              <p:cNvPr id="23" name="Text Box 12"/>
              <p:cNvSpPr txBox="1">
                <a:spLocks noChangeArrowheads="1"/>
              </p:cNvSpPr>
              <p:nvPr/>
            </p:nvSpPr>
            <p:spPr bwMode="auto">
              <a:xfrm>
                <a:off x="1306483" y="4179870"/>
                <a:ext cx="1849437" cy="461668"/>
              </a:xfrm>
              <a:prstGeom prst="rect">
                <a:avLst/>
              </a:prstGeom>
              <a:noFill/>
              <a:ln w="9525">
                <a:noFill/>
                <a:miter lim="800000"/>
                <a:headEnd/>
                <a:tailEnd/>
              </a:ln>
            </p:spPr>
            <p:txBody>
              <a:bodyPr>
                <a:spAutoFit/>
              </a:bodyPr>
              <a:lstStyle/>
              <a:p>
                <a:pPr algn="ctr">
                  <a:spcBef>
                    <a:spcPct val="50000"/>
                  </a:spcBef>
                </a:pPr>
                <a:r>
                  <a:rPr lang="en-GB" sz="2400" dirty="0">
                    <a:solidFill>
                      <a:srgbClr val="008000"/>
                    </a:solidFill>
                    <a:ea typeface="ＭＳ Ｐゴシック" pitchFamily="34" charset="-128"/>
                  </a:rPr>
                  <a:t>Foundation</a:t>
                </a:r>
              </a:p>
            </p:txBody>
          </p:sp>
          <p:sp>
            <p:nvSpPr>
              <p:cNvPr id="24" name="Text Box 13"/>
              <p:cNvSpPr txBox="1">
                <a:spLocks noChangeArrowheads="1"/>
              </p:cNvSpPr>
              <p:nvPr/>
            </p:nvSpPr>
            <p:spPr bwMode="auto">
              <a:xfrm>
                <a:off x="3140045" y="3432158"/>
                <a:ext cx="1163638" cy="461668"/>
              </a:xfrm>
              <a:prstGeom prst="rect">
                <a:avLst/>
              </a:prstGeom>
              <a:noFill/>
              <a:ln w="9525">
                <a:noFill/>
                <a:miter lim="800000"/>
                <a:headEnd/>
                <a:tailEnd/>
              </a:ln>
            </p:spPr>
            <p:txBody>
              <a:bodyPr>
                <a:spAutoFit/>
              </a:bodyPr>
              <a:lstStyle/>
              <a:p>
                <a:pPr algn="ctr">
                  <a:spcBef>
                    <a:spcPct val="50000"/>
                  </a:spcBef>
                </a:pPr>
                <a:r>
                  <a:rPr lang="en-GB" sz="2400" dirty="0">
                    <a:solidFill>
                      <a:srgbClr val="008000"/>
                    </a:solidFill>
                    <a:ea typeface="ＭＳ Ｐゴシック" pitchFamily="34" charset="-128"/>
                  </a:rPr>
                  <a:t>Embed</a:t>
                </a:r>
              </a:p>
            </p:txBody>
          </p:sp>
          <p:sp>
            <p:nvSpPr>
              <p:cNvPr id="25" name="Text Box 14"/>
              <p:cNvSpPr txBox="1">
                <a:spLocks noChangeArrowheads="1"/>
              </p:cNvSpPr>
              <p:nvPr/>
            </p:nvSpPr>
            <p:spPr bwMode="auto">
              <a:xfrm>
                <a:off x="4406870" y="3006708"/>
                <a:ext cx="1376363" cy="461668"/>
              </a:xfrm>
              <a:prstGeom prst="rect">
                <a:avLst/>
              </a:prstGeom>
              <a:noFill/>
              <a:ln w="9525">
                <a:noFill/>
                <a:miter lim="800000"/>
                <a:headEnd/>
                <a:tailEnd/>
              </a:ln>
            </p:spPr>
            <p:txBody>
              <a:bodyPr>
                <a:spAutoFit/>
              </a:bodyPr>
              <a:lstStyle/>
              <a:p>
                <a:pPr algn="ctr">
                  <a:spcBef>
                    <a:spcPct val="50000"/>
                  </a:spcBef>
                </a:pPr>
                <a:r>
                  <a:rPr lang="en-GB" sz="2400" dirty="0">
                    <a:solidFill>
                      <a:srgbClr val="008000"/>
                    </a:solidFill>
                    <a:ea typeface="ＭＳ Ｐゴシック" pitchFamily="34" charset="-128"/>
                  </a:rPr>
                  <a:t>Practice</a:t>
                </a:r>
              </a:p>
            </p:txBody>
          </p:sp>
          <p:sp>
            <p:nvSpPr>
              <p:cNvPr id="26" name="Text Box 15"/>
              <p:cNvSpPr txBox="1">
                <a:spLocks noChangeArrowheads="1"/>
              </p:cNvSpPr>
              <p:nvPr/>
            </p:nvSpPr>
            <p:spPr bwMode="auto">
              <a:xfrm>
                <a:off x="5656233" y="2230420"/>
                <a:ext cx="1479550" cy="461668"/>
              </a:xfrm>
              <a:prstGeom prst="rect">
                <a:avLst/>
              </a:prstGeom>
              <a:noFill/>
              <a:ln w="9525">
                <a:noFill/>
                <a:miter lim="800000"/>
                <a:headEnd/>
                <a:tailEnd/>
              </a:ln>
            </p:spPr>
            <p:txBody>
              <a:bodyPr>
                <a:spAutoFit/>
              </a:bodyPr>
              <a:lstStyle/>
              <a:p>
                <a:pPr algn="ctr">
                  <a:spcBef>
                    <a:spcPct val="50000"/>
                  </a:spcBef>
                </a:pPr>
                <a:r>
                  <a:rPr lang="en-GB" sz="2400" dirty="0">
                    <a:solidFill>
                      <a:srgbClr val="008000"/>
                    </a:solidFill>
                    <a:ea typeface="ＭＳ Ｐゴシック" pitchFamily="34" charset="-128"/>
                  </a:rPr>
                  <a:t>Enhance</a:t>
                </a:r>
              </a:p>
            </p:txBody>
          </p:sp>
          <p:sp>
            <p:nvSpPr>
              <p:cNvPr id="27" name="Arc 17"/>
              <p:cNvSpPr>
                <a:spLocks/>
              </p:cNvSpPr>
              <p:nvPr/>
            </p:nvSpPr>
            <p:spPr bwMode="auto">
              <a:xfrm flipV="1">
                <a:off x="2376458" y="1449370"/>
                <a:ext cx="5735637" cy="3175000"/>
              </a:xfrm>
              <a:custGeom>
                <a:avLst/>
                <a:gdLst>
                  <a:gd name="T0" fmla="*/ 0 w 21592"/>
                  <a:gd name="T1" fmla="*/ 0 h 21600"/>
                  <a:gd name="T2" fmla="*/ 2147483647 w 21592"/>
                  <a:gd name="T3" fmla="*/ 2147483647 h 21600"/>
                  <a:gd name="T4" fmla="*/ 0 w 21592"/>
                  <a:gd name="T5" fmla="*/ 2147483647 h 21600"/>
                  <a:gd name="T6" fmla="*/ 0 60000 65536"/>
                  <a:gd name="T7" fmla="*/ 0 60000 65536"/>
                  <a:gd name="T8" fmla="*/ 0 60000 65536"/>
                  <a:gd name="T9" fmla="*/ 0 w 21592"/>
                  <a:gd name="T10" fmla="*/ 0 h 21600"/>
                  <a:gd name="T11" fmla="*/ 21592 w 21592"/>
                  <a:gd name="T12" fmla="*/ 21600 h 21600"/>
                </a:gdLst>
                <a:ahLst/>
                <a:cxnLst>
                  <a:cxn ang="T6">
                    <a:pos x="T0" y="T1"/>
                  </a:cxn>
                  <a:cxn ang="T7">
                    <a:pos x="T2" y="T3"/>
                  </a:cxn>
                  <a:cxn ang="T8">
                    <a:pos x="T4" y="T5"/>
                  </a:cxn>
                </a:cxnLst>
                <a:rect l="T9" t="T10" r="T11" b="T12"/>
                <a:pathLst>
                  <a:path w="21592" h="21600" fill="none" extrusionOk="0">
                    <a:moveTo>
                      <a:pt x="-1" y="0"/>
                    </a:moveTo>
                    <a:cubicBezTo>
                      <a:pt x="11697" y="0"/>
                      <a:pt x="21269" y="9311"/>
                      <a:pt x="21591" y="21004"/>
                    </a:cubicBezTo>
                  </a:path>
                  <a:path w="21592" h="21600" stroke="0" extrusionOk="0">
                    <a:moveTo>
                      <a:pt x="-1" y="0"/>
                    </a:moveTo>
                    <a:cubicBezTo>
                      <a:pt x="11697" y="0"/>
                      <a:pt x="21269" y="9311"/>
                      <a:pt x="21591" y="21004"/>
                    </a:cubicBezTo>
                    <a:lnTo>
                      <a:pt x="0" y="21600"/>
                    </a:lnTo>
                    <a:close/>
                  </a:path>
                </a:pathLst>
              </a:custGeom>
              <a:noFill/>
              <a:ln w="38100">
                <a:solidFill>
                  <a:schemeClr val="tx1"/>
                </a:solidFill>
                <a:round/>
                <a:headEnd/>
                <a:tailEnd/>
              </a:ln>
            </p:spPr>
            <p:txBody>
              <a:bodyPr wrap="none" anchor="ctr"/>
              <a:lstStyle/>
              <a:p>
                <a:endParaRPr lang="en-GB"/>
              </a:p>
            </p:txBody>
          </p:sp>
        </p:grpSp>
      </p:grpSp>
      <p:sp>
        <p:nvSpPr>
          <p:cNvPr id="3" name="Rectangle 2"/>
          <p:cNvSpPr/>
          <p:nvPr/>
        </p:nvSpPr>
        <p:spPr>
          <a:xfrm>
            <a:off x="1403648" y="1196752"/>
            <a:ext cx="4572000" cy="2092881"/>
          </a:xfrm>
          <a:prstGeom prst="rect">
            <a:avLst/>
          </a:prstGeom>
        </p:spPr>
        <p:txBody>
          <a:bodyPr>
            <a:spAutoFit/>
          </a:bodyPr>
          <a:lstStyle/>
          <a:p>
            <a:pPr indent="355600" eaLnBrk="0" hangingPunct="0">
              <a:spcBef>
                <a:spcPts val="1200"/>
              </a:spcBef>
              <a:buFontTx/>
              <a:buChar char="•"/>
            </a:pPr>
            <a:r>
              <a:rPr lang="en-GB" dirty="0"/>
              <a:t>People</a:t>
            </a:r>
          </a:p>
          <a:p>
            <a:pPr indent="355600" eaLnBrk="0" hangingPunct="0">
              <a:spcBef>
                <a:spcPts val="1200"/>
              </a:spcBef>
              <a:buFontTx/>
              <a:buChar char="•"/>
            </a:pPr>
            <a:r>
              <a:rPr lang="en-GB" dirty="0" smtClean="0"/>
              <a:t>Objectives, policy </a:t>
            </a:r>
            <a:r>
              <a:rPr lang="en-GB" dirty="0"/>
              <a:t>and communications</a:t>
            </a:r>
          </a:p>
          <a:p>
            <a:pPr indent="355600" eaLnBrk="0" hangingPunct="0">
              <a:spcBef>
                <a:spcPts val="1200"/>
              </a:spcBef>
              <a:buFontTx/>
              <a:buChar char="•"/>
            </a:pPr>
            <a:r>
              <a:rPr lang="en-GB" dirty="0"/>
              <a:t>Procurement process</a:t>
            </a:r>
          </a:p>
          <a:p>
            <a:pPr indent="355600" eaLnBrk="0" hangingPunct="0">
              <a:spcBef>
                <a:spcPts val="1200"/>
              </a:spcBef>
              <a:buFontTx/>
              <a:buChar char="•"/>
            </a:pPr>
            <a:r>
              <a:rPr lang="en-GB" dirty="0"/>
              <a:t>Engaging </a:t>
            </a:r>
            <a:r>
              <a:rPr lang="en-GB" dirty="0" smtClean="0"/>
              <a:t>suppliers</a:t>
            </a:r>
          </a:p>
          <a:p>
            <a:pPr indent="355600" eaLnBrk="0" hangingPunct="0">
              <a:spcBef>
                <a:spcPts val="1200"/>
              </a:spcBef>
              <a:buFontTx/>
              <a:buChar char="•"/>
            </a:pPr>
            <a:r>
              <a:rPr lang="en-GB" dirty="0" smtClean="0"/>
              <a:t>Monitoring and reporting</a:t>
            </a:r>
            <a:endParaRPr lang="en-GB" dirty="0"/>
          </a:p>
        </p:txBody>
      </p:sp>
    </p:spTree>
    <p:extLst>
      <p:ext uri="{BB962C8B-B14F-4D97-AF65-F5344CB8AC3E}">
        <p14:creationId xmlns:p14="http://schemas.microsoft.com/office/powerpoint/2010/main" val="40040314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a:xfrm>
            <a:off x="468312" y="1268413"/>
            <a:ext cx="8496176" cy="4857750"/>
          </a:xfrm>
        </p:spPr>
        <p:txBody>
          <a:bodyPr/>
          <a:lstStyle/>
          <a:p>
            <a:r>
              <a:rPr lang="en-GB" sz="2800" dirty="0" smtClean="0"/>
              <a:t>Developing Sustainable Public </a:t>
            </a:r>
            <a:r>
              <a:rPr lang="en-GB" sz="2800" dirty="0"/>
              <a:t>P</a:t>
            </a:r>
            <a:r>
              <a:rPr lang="en-GB" sz="2800" dirty="0" smtClean="0"/>
              <a:t>rocurement </a:t>
            </a:r>
            <a:r>
              <a:rPr lang="en-GB" sz="2800" dirty="0"/>
              <a:t>P</a:t>
            </a:r>
            <a:r>
              <a:rPr lang="en-GB" sz="2800" dirty="0" smtClean="0"/>
              <a:t>olicy</a:t>
            </a:r>
          </a:p>
          <a:p>
            <a:r>
              <a:rPr lang="en-GB" sz="2800" dirty="0" smtClean="0"/>
              <a:t>Involve all relevant stakeholders </a:t>
            </a:r>
            <a:r>
              <a:rPr lang="en-GB" sz="2800" dirty="0" smtClean="0">
                <a:solidFill>
                  <a:srgbClr val="FF0000"/>
                </a:solidFill>
              </a:rPr>
              <a:t>early</a:t>
            </a:r>
          </a:p>
          <a:p>
            <a:r>
              <a:rPr lang="en-GB" sz="2800" dirty="0" smtClean="0"/>
              <a:t>Keep it short and specific to its context</a:t>
            </a:r>
          </a:p>
          <a:p>
            <a:r>
              <a:rPr lang="en-GB" sz="2800" dirty="0" smtClean="0"/>
              <a:t>Monitor and track progress</a:t>
            </a:r>
          </a:p>
          <a:p>
            <a:r>
              <a:rPr lang="en-GB" sz="2800" dirty="0" smtClean="0"/>
              <a:t>Review and update policy</a:t>
            </a:r>
          </a:p>
          <a:p>
            <a:r>
              <a:rPr lang="en-GB" sz="2800" dirty="0" smtClean="0"/>
              <a:t>For Scotland ‘public procurement is a strategic enabler’</a:t>
            </a:r>
            <a:r>
              <a:rPr lang="en-GB" sz="2800" dirty="0"/>
              <a:t> </a:t>
            </a:r>
            <a:endParaRPr lang="en-GB" sz="2800" dirty="0" smtClean="0"/>
          </a:p>
          <a:p>
            <a:r>
              <a:rPr lang="en-GB" sz="2800" dirty="0" smtClean="0"/>
              <a:t>Public </a:t>
            </a:r>
            <a:r>
              <a:rPr lang="en-GB" sz="2800" dirty="0"/>
              <a:t>procurement </a:t>
            </a:r>
            <a:r>
              <a:rPr lang="en-GB" sz="2800" dirty="0" smtClean="0"/>
              <a:t>can </a:t>
            </a:r>
            <a:r>
              <a:rPr lang="en-GB" sz="2800" dirty="0"/>
              <a:t>deliver </a:t>
            </a:r>
            <a:r>
              <a:rPr lang="en-GB" sz="2800" dirty="0">
                <a:solidFill>
                  <a:srgbClr val="FF0000"/>
                </a:solidFill>
              </a:rPr>
              <a:t>sustainable outcomes</a:t>
            </a:r>
          </a:p>
          <a:p>
            <a:endParaRPr lang="en-GB" sz="2800" dirty="0"/>
          </a:p>
        </p:txBody>
      </p:sp>
    </p:spTree>
    <p:extLst>
      <p:ext uri="{BB962C8B-B14F-4D97-AF65-F5344CB8AC3E}">
        <p14:creationId xmlns:p14="http://schemas.microsoft.com/office/powerpoint/2010/main" val="3814046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Outline</a:t>
            </a:r>
            <a:endParaRPr lang="en-GB" dirty="0"/>
          </a:p>
        </p:txBody>
      </p:sp>
      <p:sp>
        <p:nvSpPr>
          <p:cNvPr id="6" name="Content Placeholder 5"/>
          <p:cNvSpPr>
            <a:spLocks noGrp="1"/>
          </p:cNvSpPr>
          <p:nvPr>
            <p:ph idx="1"/>
          </p:nvPr>
        </p:nvSpPr>
        <p:spPr>
          <a:xfrm>
            <a:off x="251520" y="1143000"/>
            <a:ext cx="8892480" cy="4983163"/>
          </a:xfrm>
        </p:spPr>
        <p:txBody>
          <a:bodyPr/>
          <a:lstStyle/>
          <a:p>
            <a:pPr marL="457200" lvl="0" indent="-457200">
              <a:buFont typeface="+mj-lt"/>
              <a:buAutoNum type="alphaLcParenR"/>
            </a:pPr>
            <a:r>
              <a:rPr lang="en-US" sz="2800" dirty="0" smtClean="0"/>
              <a:t>Introductions</a:t>
            </a:r>
          </a:p>
          <a:p>
            <a:pPr marL="457200" indent="-457200">
              <a:buFont typeface="+mj-lt"/>
              <a:buAutoNum type="alphaLcParenR"/>
            </a:pPr>
            <a:r>
              <a:rPr lang="en-US" sz="2800" dirty="0" smtClean="0"/>
              <a:t>Sustainable Public Procurement as a ‘strategic enabler’</a:t>
            </a:r>
            <a:endParaRPr lang="en-US" sz="2800" dirty="0"/>
          </a:p>
          <a:p>
            <a:pPr marL="457200" lvl="0" indent="-457200">
              <a:buFont typeface="+mj-lt"/>
              <a:buAutoNum type="alphaLcParenR"/>
            </a:pPr>
            <a:r>
              <a:rPr lang="en-US" sz="2800" dirty="0" smtClean="0"/>
              <a:t>5 Critical Success Factors </a:t>
            </a:r>
          </a:p>
          <a:p>
            <a:pPr marL="457200" indent="-457200">
              <a:buFont typeface="+mj-lt"/>
              <a:buAutoNum type="alphaLcParenR"/>
            </a:pPr>
            <a:r>
              <a:rPr lang="en-US" sz="2800" dirty="0"/>
              <a:t>Tracking progress</a:t>
            </a:r>
          </a:p>
          <a:p>
            <a:pPr marL="457200" lvl="0" indent="-457200">
              <a:buFont typeface="+mj-lt"/>
              <a:buAutoNum type="alphaLcParenR"/>
            </a:pPr>
            <a:r>
              <a:rPr lang="en-US" sz="2800" dirty="0" smtClean="0"/>
              <a:t>Delivering sustainable outcomes </a:t>
            </a:r>
          </a:p>
        </p:txBody>
      </p:sp>
      <p:sp>
        <p:nvSpPr>
          <p:cNvPr id="4" name="Slide Number Placeholder 3"/>
          <p:cNvSpPr>
            <a:spLocks noGrp="1"/>
          </p:cNvSpPr>
          <p:nvPr>
            <p:ph type="sldNum" sz="quarter" idx="4294967295"/>
          </p:nvPr>
        </p:nvSpPr>
        <p:spPr>
          <a:xfrm>
            <a:off x="7380288" y="6669088"/>
            <a:ext cx="1763712" cy="188912"/>
          </a:xfrm>
        </p:spPr>
        <p:txBody>
          <a:bodyPr/>
          <a:lstStyle/>
          <a:p>
            <a:pPr>
              <a:defRPr/>
            </a:pPr>
            <a:fld id="{CB2FDE33-D307-4560-99A0-9A598D8C2D65}" type="slidenum">
              <a:rPr lang="fr-CA" smtClean="0"/>
              <a:pPr>
                <a:defRPr/>
              </a:pPr>
              <a:t>2</a:t>
            </a:fld>
            <a:endParaRPr lang="fr-CA" dirty="0"/>
          </a:p>
        </p:txBody>
      </p:sp>
    </p:spTree>
    <p:extLst>
      <p:ext uri="{BB962C8B-B14F-4D97-AF65-F5344CB8AC3E}">
        <p14:creationId xmlns:p14="http://schemas.microsoft.com/office/powerpoint/2010/main" val="13479160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6"/>
            <a:ext cx="7772400" cy="1470025"/>
          </a:xfrm>
        </p:spPr>
        <p:txBody>
          <a:bodyPr/>
          <a:lstStyle/>
          <a:p>
            <a:r>
              <a:rPr lang="en-GB" dirty="0" smtClean="0"/>
              <a:t>Thank you for your attention</a:t>
            </a:r>
            <a:endParaRPr lang="en-GB" dirty="0"/>
          </a:p>
        </p:txBody>
      </p:sp>
      <p:sp>
        <p:nvSpPr>
          <p:cNvPr id="3" name="Subtitle 2"/>
          <p:cNvSpPr>
            <a:spLocks noGrp="1"/>
          </p:cNvSpPr>
          <p:nvPr>
            <p:ph type="subTitle" idx="1"/>
          </p:nvPr>
        </p:nvSpPr>
        <p:spPr>
          <a:xfrm>
            <a:off x="1371600" y="2996952"/>
            <a:ext cx="6400800" cy="1752600"/>
          </a:xfrm>
        </p:spPr>
        <p:txBody>
          <a:bodyPr/>
          <a:lstStyle/>
          <a:p>
            <a:r>
              <a:rPr lang="en-GB" dirty="0" smtClean="0">
                <a:solidFill>
                  <a:schemeClr val="tx1"/>
                </a:solidFill>
              </a:rPr>
              <a:t>Barbara Morton</a:t>
            </a:r>
          </a:p>
          <a:p>
            <a:r>
              <a:rPr lang="en-GB" dirty="0" smtClean="0">
                <a:solidFill>
                  <a:schemeClr val="tx1"/>
                </a:solidFill>
              </a:rPr>
              <a:t>Sustainable Procurement Ltd</a:t>
            </a:r>
          </a:p>
          <a:p>
            <a:r>
              <a:rPr lang="en-GB" dirty="0" smtClean="0">
                <a:solidFill>
                  <a:schemeClr val="tx1"/>
                </a:solidFill>
              </a:rPr>
              <a:t>+44 (0)7766 023560</a:t>
            </a:r>
          </a:p>
          <a:p>
            <a:r>
              <a:rPr lang="en-GB" dirty="0" smtClean="0">
                <a:hlinkClick r:id="rId2"/>
              </a:rPr>
              <a:t>barbara@sustainableprocurement.eu.com</a:t>
            </a:r>
            <a:endParaRPr lang="en-GB" dirty="0" smtClean="0"/>
          </a:p>
          <a:p>
            <a:r>
              <a:rPr lang="en-GB" dirty="0" smtClean="0">
                <a:hlinkClick r:id="rId3"/>
              </a:rPr>
              <a:t>www.sustainableprocurement.eu.com</a:t>
            </a:r>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CB2FDE33-D307-4560-99A0-9A598D8C2D65}" type="slidenum">
              <a:rPr lang="fr-CA" smtClean="0"/>
              <a:pPr>
                <a:defRPr/>
              </a:pPr>
              <a:t>20</a:t>
            </a:fld>
            <a:endParaRPr lang="fr-CA" dirty="0"/>
          </a:p>
        </p:txBody>
      </p:sp>
    </p:spTree>
    <p:extLst>
      <p:ext uri="{BB962C8B-B14F-4D97-AF65-F5344CB8AC3E}">
        <p14:creationId xmlns:p14="http://schemas.microsoft.com/office/powerpoint/2010/main" val="687778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Who we are</a:t>
            </a:r>
            <a:endParaRPr lang="en-GB" dirty="0"/>
          </a:p>
        </p:txBody>
      </p:sp>
      <p:sp>
        <p:nvSpPr>
          <p:cNvPr id="6" name="Content Placeholder 5"/>
          <p:cNvSpPr>
            <a:spLocks noGrp="1"/>
          </p:cNvSpPr>
          <p:nvPr>
            <p:ph idx="1"/>
          </p:nvPr>
        </p:nvSpPr>
        <p:spPr>
          <a:xfrm>
            <a:off x="457200" y="908720"/>
            <a:ext cx="8686800" cy="4857750"/>
          </a:xfrm>
        </p:spPr>
        <p:txBody>
          <a:bodyPr/>
          <a:lstStyle/>
          <a:p>
            <a:pPr marL="457200" lvl="0" indent="-457200">
              <a:buFont typeface="+mj-lt"/>
              <a:buAutoNum type="alphaLcParenR"/>
            </a:pPr>
            <a:r>
              <a:rPr lang="en-GB" dirty="0" smtClean="0"/>
              <a:t>Sustainable Procurement Ltd</a:t>
            </a:r>
          </a:p>
          <a:p>
            <a:pPr lvl="1"/>
            <a:r>
              <a:rPr lang="en-GB" dirty="0" smtClean="0"/>
              <a:t>Manchester &amp; Hampshire in England and Perthshire, Scotland</a:t>
            </a:r>
          </a:p>
          <a:p>
            <a:pPr marL="457200" lvl="0" indent="-457200">
              <a:buFont typeface="+mj-lt"/>
              <a:buAutoNum type="alphaLcParenR"/>
            </a:pPr>
            <a:r>
              <a:rPr lang="en-GB" dirty="0" smtClean="0"/>
              <a:t>Specialists in training and consultancy</a:t>
            </a:r>
          </a:p>
          <a:p>
            <a:pPr marL="857250" lvl="1" indent="-457200"/>
            <a:r>
              <a:rPr lang="en-GB" dirty="0" smtClean="0"/>
              <a:t>Technical Advisor to the Marrakech </a:t>
            </a:r>
            <a:r>
              <a:rPr lang="en-GB" dirty="0"/>
              <a:t>T</a:t>
            </a:r>
            <a:r>
              <a:rPr lang="en-GB" dirty="0" smtClean="0"/>
              <a:t>ask Force on SPP</a:t>
            </a:r>
          </a:p>
          <a:p>
            <a:pPr marL="857250" lvl="1" indent="-457200"/>
            <a:r>
              <a:rPr lang="en-GB" dirty="0" smtClean="0"/>
              <a:t>Project Manager - UK Sustainable Procurement Task Force</a:t>
            </a:r>
          </a:p>
          <a:p>
            <a:pPr marL="457200" lvl="0" indent="-457200">
              <a:buFont typeface="+mj-lt"/>
              <a:buAutoNum type="alphaLcParenR"/>
            </a:pPr>
            <a:r>
              <a:rPr lang="en-GB" dirty="0" smtClean="0"/>
              <a:t>Clients: over 40 countries in 10 years</a:t>
            </a:r>
          </a:p>
          <a:p>
            <a:pPr marL="857250" lvl="1" indent="-457200"/>
            <a:r>
              <a:rPr lang="en-GB" dirty="0"/>
              <a:t>ITAIPU BINACIONAL – </a:t>
            </a:r>
            <a:r>
              <a:rPr lang="en-GB" dirty="0" smtClean="0"/>
              <a:t>Brazil/Paraguay through </a:t>
            </a:r>
            <a:r>
              <a:rPr lang="en-GB" dirty="0" err="1">
                <a:ea typeface="Times New Roman" panose="02020603050405020304" pitchFamily="18" charset="0"/>
                <a:cs typeface="Arial" panose="020B0604020202020204" pitchFamily="34" charset="0"/>
              </a:rPr>
              <a:t>Fundación</a:t>
            </a:r>
            <a:r>
              <a:rPr lang="en-GB" dirty="0">
                <a:ea typeface="Times New Roman" panose="02020603050405020304" pitchFamily="18" charset="0"/>
                <a:cs typeface="Arial" panose="020B0604020202020204" pitchFamily="34" charset="0"/>
              </a:rPr>
              <a:t> </a:t>
            </a:r>
            <a:r>
              <a:rPr lang="en-GB" dirty="0" err="1">
                <a:ea typeface="Times New Roman" panose="02020603050405020304" pitchFamily="18" charset="0"/>
                <a:cs typeface="Arial" panose="020B0604020202020204" pitchFamily="34" charset="0"/>
              </a:rPr>
              <a:t>Moises</a:t>
            </a:r>
            <a:r>
              <a:rPr lang="en-GB" dirty="0">
                <a:ea typeface="Times New Roman" panose="02020603050405020304" pitchFamily="18" charset="0"/>
                <a:cs typeface="Arial" panose="020B0604020202020204" pitchFamily="34" charset="0"/>
              </a:rPr>
              <a:t> </a:t>
            </a:r>
            <a:r>
              <a:rPr lang="en-GB" dirty="0" err="1" smtClean="0">
                <a:ea typeface="Times New Roman" panose="02020603050405020304" pitchFamily="18" charset="0"/>
                <a:cs typeface="Arial" panose="020B0604020202020204" pitchFamily="34" charset="0"/>
              </a:rPr>
              <a:t>Bertoni</a:t>
            </a:r>
            <a:r>
              <a:rPr lang="en-GB" dirty="0" smtClean="0"/>
              <a:t> </a:t>
            </a:r>
            <a:endParaRPr lang="en-GB" dirty="0"/>
          </a:p>
          <a:p>
            <a:pPr marL="857250" lvl="1" indent="-457200"/>
            <a:r>
              <a:rPr lang="en-GB" dirty="0" smtClean="0"/>
              <a:t>African Development Bank</a:t>
            </a:r>
          </a:p>
          <a:p>
            <a:pPr marL="857250" lvl="1" indent="-457200"/>
            <a:r>
              <a:rPr lang="en-GB" dirty="0" smtClean="0"/>
              <a:t>Chile - through British Embassy in Santiago</a:t>
            </a:r>
          </a:p>
          <a:p>
            <a:pPr marL="857250" lvl="1" indent="-457200"/>
            <a:r>
              <a:rPr lang="en-GB" dirty="0" smtClean="0"/>
              <a:t>Swiss-Ghana Project with Ghana Public </a:t>
            </a:r>
            <a:r>
              <a:rPr lang="en-GB" dirty="0"/>
              <a:t>P</a:t>
            </a:r>
            <a:r>
              <a:rPr lang="en-GB" dirty="0" smtClean="0"/>
              <a:t>rocurement Agency </a:t>
            </a:r>
          </a:p>
          <a:p>
            <a:pPr marL="857250" lvl="1" indent="-457200"/>
            <a:r>
              <a:rPr lang="en-GB" dirty="0" smtClean="0"/>
              <a:t>The Scottish Government</a:t>
            </a:r>
          </a:p>
          <a:p>
            <a:pPr marL="857250" lvl="1" indent="-457200"/>
            <a:endParaRPr lang="en-GB" dirty="0" smtClean="0"/>
          </a:p>
        </p:txBody>
      </p:sp>
      <p:sp>
        <p:nvSpPr>
          <p:cNvPr id="4" name="Slide Number Placeholder 3"/>
          <p:cNvSpPr>
            <a:spLocks noGrp="1"/>
          </p:cNvSpPr>
          <p:nvPr>
            <p:ph type="sldNum" sz="quarter" idx="4294967295"/>
          </p:nvPr>
        </p:nvSpPr>
        <p:spPr>
          <a:xfrm>
            <a:off x="7380288" y="6669088"/>
            <a:ext cx="1763712" cy="188912"/>
          </a:xfrm>
        </p:spPr>
        <p:txBody>
          <a:bodyPr/>
          <a:lstStyle/>
          <a:p>
            <a:pPr>
              <a:defRPr/>
            </a:pPr>
            <a:fld id="{CB2FDE33-D307-4560-99A0-9A598D8C2D65}" type="slidenum">
              <a:rPr lang="fr-CA" smtClean="0"/>
              <a:pPr>
                <a:defRPr/>
              </a:pPr>
              <a:t>3</a:t>
            </a:fld>
            <a:endParaRPr lang="fr-CA" dirty="0"/>
          </a:p>
        </p:txBody>
      </p:sp>
      <p:sp>
        <p:nvSpPr>
          <p:cNvPr id="2" name="Rectangle 1"/>
          <p:cNvSpPr>
            <a:spLocks noChangeArrowheads="1"/>
          </p:cNvSpPr>
          <p:nvPr/>
        </p:nvSpPr>
        <p:spPr bwMode="auto">
          <a:xfrm>
            <a:off x="4440393" y="97795"/>
            <a:ext cx="26321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r>
              <a:rPr kumimoji="0" lang="en-GB" sz="800" b="0" i="0" u="none" strike="noStrike" cap="none" normalizeH="0" baseline="0" dirty="0" smtClean="0">
                <a:ln>
                  <a:noFill/>
                </a:ln>
                <a:solidFill>
                  <a:schemeClr val="tx1"/>
                </a:solidFill>
                <a:effectLst/>
              </a:rPr>
              <a:t> </a:t>
            </a:r>
            <a:endParaRPr kumimoji="0" lang="en-GB"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08278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algn="l" fontAlgn="auto">
              <a:spcAft>
                <a:spcPts val="0"/>
              </a:spcAft>
              <a:defRPr/>
            </a:pPr>
            <a:r>
              <a:rPr lang="en-GB" sz="3600" kern="0" dirty="0" smtClean="0">
                <a:solidFill>
                  <a:srgbClr val="008000"/>
                </a:solidFill>
              </a:rPr>
              <a:t/>
            </a:r>
            <a:br>
              <a:rPr lang="en-GB" sz="3600" kern="0" dirty="0" smtClean="0">
                <a:solidFill>
                  <a:srgbClr val="008000"/>
                </a:solidFill>
              </a:rPr>
            </a:br>
            <a:r>
              <a:rPr lang="en-GB" sz="3200" dirty="0" smtClean="0">
                <a:solidFill>
                  <a:schemeClr val="tx1"/>
                </a:solidFill>
              </a:rPr>
              <a:t>The Flexible Framework – a route map</a:t>
            </a:r>
            <a:r>
              <a:rPr lang="en-GB" sz="3600" kern="0" dirty="0" smtClean="0">
                <a:solidFill>
                  <a:schemeClr val="tx1"/>
                </a:solidFill>
              </a:rPr>
              <a:t/>
            </a:r>
            <a:br>
              <a:rPr lang="en-GB" sz="3600" kern="0" dirty="0" smtClean="0">
                <a:solidFill>
                  <a:schemeClr val="tx1"/>
                </a:solidFill>
              </a:rPr>
            </a:br>
            <a:endParaRPr lang="fr-CA" sz="3600" dirty="0" smtClean="0">
              <a:solidFill>
                <a:schemeClr val="tx1"/>
              </a:solidFill>
            </a:endParaRPr>
          </a:p>
        </p:txBody>
      </p:sp>
      <p:sp>
        <p:nvSpPr>
          <p:cNvPr id="7" name="Slide Number Placeholder 6"/>
          <p:cNvSpPr>
            <a:spLocks noGrp="1"/>
          </p:cNvSpPr>
          <p:nvPr>
            <p:ph type="sldNum" sz="quarter" idx="4294967295"/>
          </p:nvPr>
        </p:nvSpPr>
        <p:spPr>
          <a:xfrm>
            <a:off x="0" y="6492875"/>
            <a:ext cx="2133600" cy="365125"/>
          </a:xfrm>
          <a:prstGeom prst="rect">
            <a:avLst/>
          </a:prstGeom>
        </p:spPr>
        <p:txBody>
          <a:bodyPr/>
          <a:lstStyle/>
          <a:p>
            <a:pPr>
              <a:defRPr/>
            </a:pPr>
            <a:fld id="{E5863384-BF29-4D20-A235-31E9871448FA}" type="slidenum">
              <a:rPr lang="fr-CA" smtClean="0"/>
              <a:pPr>
                <a:defRPr/>
              </a:pPr>
              <a:t>4</a:t>
            </a:fld>
            <a:endParaRPr lang="fr-CA" dirty="0"/>
          </a:p>
        </p:txBody>
      </p:sp>
      <p:grpSp>
        <p:nvGrpSpPr>
          <p:cNvPr id="11" name="Group 27"/>
          <p:cNvGrpSpPr>
            <a:grpSpLocks/>
          </p:cNvGrpSpPr>
          <p:nvPr/>
        </p:nvGrpSpPr>
        <p:grpSpPr bwMode="auto">
          <a:xfrm>
            <a:off x="428625" y="1000125"/>
            <a:ext cx="7947025" cy="4805363"/>
            <a:chOff x="428596" y="1000108"/>
            <a:chExt cx="7947024" cy="4805392"/>
          </a:xfrm>
        </p:grpSpPr>
        <p:sp>
          <p:nvSpPr>
            <p:cNvPr id="12" name="Text Box 16"/>
            <p:cNvSpPr txBox="1">
              <a:spLocks noChangeArrowheads="1"/>
            </p:cNvSpPr>
            <p:nvPr/>
          </p:nvSpPr>
          <p:spPr bwMode="auto">
            <a:xfrm>
              <a:off x="7145308" y="1000108"/>
              <a:ext cx="973137" cy="461668"/>
            </a:xfrm>
            <a:prstGeom prst="rect">
              <a:avLst/>
            </a:prstGeom>
            <a:noFill/>
            <a:ln w="9525">
              <a:noFill/>
              <a:miter lim="800000"/>
              <a:headEnd/>
              <a:tailEnd/>
            </a:ln>
          </p:spPr>
          <p:txBody>
            <a:bodyPr>
              <a:spAutoFit/>
            </a:bodyPr>
            <a:lstStyle/>
            <a:p>
              <a:pPr algn="ctr">
                <a:spcBef>
                  <a:spcPct val="50000"/>
                </a:spcBef>
              </a:pPr>
              <a:r>
                <a:rPr lang="en-GB" sz="2400" dirty="0">
                  <a:solidFill>
                    <a:srgbClr val="008000"/>
                  </a:solidFill>
                  <a:ea typeface="ＭＳ Ｐゴシック" pitchFamily="34" charset="-128"/>
                </a:rPr>
                <a:t>Lead</a:t>
              </a:r>
            </a:p>
          </p:txBody>
        </p:sp>
        <p:grpSp>
          <p:nvGrpSpPr>
            <p:cNvPr id="13" name="Group 26"/>
            <p:cNvGrpSpPr>
              <a:grpSpLocks/>
            </p:cNvGrpSpPr>
            <p:nvPr/>
          </p:nvGrpSpPr>
          <p:grpSpPr bwMode="auto">
            <a:xfrm>
              <a:off x="428596" y="1401761"/>
              <a:ext cx="7947024" cy="4403739"/>
              <a:chOff x="428596" y="1401761"/>
              <a:chExt cx="7947024" cy="4403739"/>
            </a:xfrm>
          </p:grpSpPr>
          <p:sp>
            <p:nvSpPr>
              <p:cNvPr id="14" name="Line 3"/>
              <p:cNvSpPr>
                <a:spLocks noChangeShapeType="1"/>
              </p:cNvSpPr>
              <p:nvPr/>
            </p:nvSpPr>
            <p:spPr bwMode="auto">
              <a:xfrm>
                <a:off x="1047720" y="1401761"/>
                <a:ext cx="0" cy="3765550"/>
              </a:xfrm>
              <a:prstGeom prst="line">
                <a:avLst/>
              </a:prstGeom>
              <a:noFill/>
              <a:ln w="38100">
                <a:solidFill>
                  <a:schemeClr val="tx1"/>
                </a:solidFill>
                <a:round/>
                <a:headEnd type="triangle" w="med" len="med"/>
                <a:tailEnd/>
              </a:ln>
            </p:spPr>
            <p:txBody>
              <a:bodyPr wrap="none" anchor="ctr"/>
              <a:lstStyle/>
              <a:p>
                <a:endParaRPr lang="en-GB"/>
              </a:p>
            </p:txBody>
          </p:sp>
          <p:sp>
            <p:nvSpPr>
              <p:cNvPr id="15" name="Line 4"/>
              <p:cNvSpPr>
                <a:spLocks noChangeShapeType="1"/>
              </p:cNvSpPr>
              <p:nvPr/>
            </p:nvSpPr>
            <p:spPr bwMode="auto">
              <a:xfrm>
                <a:off x="1030258" y="5167311"/>
                <a:ext cx="7345362" cy="0"/>
              </a:xfrm>
              <a:prstGeom prst="line">
                <a:avLst/>
              </a:prstGeom>
              <a:noFill/>
              <a:ln w="38100">
                <a:solidFill>
                  <a:schemeClr val="tx1"/>
                </a:solidFill>
                <a:round/>
                <a:headEnd/>
                <a:tailEnd type="triangle" w="med" len="med"/>
              </a:ln>
            </p:spPr>
            <p:txBody>
              <a:bodyPr wrap="none" anchor="ctr"/>
              <a:lstStyle/>
              <a:p>
                <a:endParaRPr lang="en-GB"/>
              </a:p>
            </p:txBody>
          </p:sp>
          <p:sp>
            <p:nvSpPr>
              <p:cNvPr id="16" name="Rectangle 5"/>
              <p:cNvSpPr>
                <a:spLocks noChangeArrowheads="1"/>
              </p:cNvSpPr>
              <p:nvPr/>
            </p:nvSpPr>
            <p:spPr bwMode="auto">
              <a:xfrm>
                <a:off x="3325783" y="3894120"/>
                <a:ext cx="847725" cy="1038225"/>
              </a:xfrm>
              <a:prstGeom prst="rect">
                <a:avLst/>
              </a:prstGeom>
              <a:solidFill>
                <a:srgbClr val="FE1610"/>
              </a:solidFill>
              <a:ln w="9525">
                <a:solidFill>
                  <a:schemeClr val="tx1"/>
                </a:solidFill>
                <a:miter lim="800000"/>
                <a:headEnd/>
                <a:tailEnd/>
              </a:ln>
            </p:spPr>
            <p:txBody>
              <a:bodyPr wrap="none" anchor="ctr"/>
              <a:lstStyle/>
              <a:p>
                <a:endParaRPr lang="en-US"/>
              </a:p>
            </p:txBody>
          </p:sp>
          <p:sp>
            <p:nvSpPr>
              <p:cNvPr id="17" name="Rectangle 6"/>
              <p:cNvSpPr>
                <a:spLocks noChangeArrowheads="1"/>
              </p:cNvSpPr>
              <p:nvPr/>
            </p:nvSpPr>
            <p:spPr bwMode="auto">
              <a:xfrm>
                <a:off x="4725958" y="3470258"/>
                <a:ext cx="847725" cy="1462087"/>
              </a:xfrm>
              <a:prstGeom prst="rect">
                <a:avLst/>
              </a:prstGeom>
              <a:solidFill>
                <a:srgbClr val="FE1610"/>
              </a:solidFill>
              <a:ln w="9525">
                <a:solidFill>
                  <a:schemeClr val="tx1"/>
                </a:solidFill>
                <a:miter lim="800000"/>
                <a:headEnd/>
                <a:tailEnd/>
              </a:ln>
            </p:spPr>
            <p:txBody>
              <a:bodyPr wrap="none" anchor="ctr"/>
              <a:lstStyle/>
              <a:p>
                <a:endParaRPr lang="en-US"/>
              </a:p>
            </p:txBody>
          </p:sp>
          <p:sp>
            <p:nvSpPr>
              <p:cNvPr id="18" name="Rectangle 7"/>
              <p:cNvSpPr>
                <a:spLocks noChangeArrowheads="1"/>
              </p:cNvSpPr>
              <p:nvPr/>
            </p:nvSpPr>
            <p:spPr bwMode="auto">
              <a:xfrm>
                <a:off x="5997545" y="2686033"/>
                <a:ext cx="847725" cy="2246312"/>
              </a:xfrm>
              <a:prstGeom prst="rect">
                <a:avLst/>
              </a:prstGeom>
              <a:solidFill>
                <a:srgbClr val="FE1610"/>
              </a:solidFill>
              <a:ln w="9525">
                <a:solidFill>
                  <a:schemeClr val="tx1"/>
                </a:solidFill>
                <a:miter lim="800000"/>
                <a:headEnd/>
                <a:tailEnd/>
              </a:ln>
            </p:spPr>
            <p:txBody>
              <a:bodyPr wrap="none" anchor="ctr"/>
              <a:lstStyle/>
              <a:p>
                <a:endParaRPr lang="en-US"/>
              </a:p>
            </p:txBody>
          </p:sp>
          <p:sp>
            <p:nvSpPr>
              <p:cNvPr id="19" name="Rectangle 8"/>
              <p:cNvSpPr>
                <a:spLocks noChangeArrowheads="1"/>
              </p:cNvSpPr>
              <p:nvPr/>
            </p:nvSpPr>
            <p:spPr bwMode="auto">
              <a:xfrm>
                <a:off x="7281833" y="1481120"/>
                <a:ext cx="847725" cy="3451225"/>
              </a:xfrm>
              <a:prstGeom prst="rect">
                <a:avLst/>
              </a:prstGeom>
              <a:solidFill>
                <a:srgbClr val="FE1610"/>
              </a:solidFill>
              <a:ln w="9525">
                <a:solidFill>
                  <a:schemeClr val="tx1"/>
                </a:solidFill>
                <a:miter lim="800000"/>
                <a:headEnd/>
                <a:tailEnd/>
              </a:ln>
            </p:spPr>
            <p:txBody>
              <a:bodyPr wrap="none" anchor="ctr"/>
              <a:lstStyle/>
              <a:p>
                <a:endParaRPr lang="en-US"/>
              </a:p>
            </p:txBody>
          </p:sp>
          <p:sp>
            <p:nvSpPr>
              <p:cNvPr id="20" name="Text Box 9"/>
              <p:cNvSpPr txBox="1">
                <a:spLocks noChangeArrowheads="1"/>
              </p:cNvSpPr>
              <p:nvPr/>
            </p:nvSpPr>
            <p:spPr bwMode="auto">
              <a:xfrm>
                <a:off x="2571736" y="5286388"/>
                <a:ext cx="4784725" cy="519112"/>
              </a:xfrm>
              <a:prstGeom prst="rect">
                <a:avLst/>
              </a:prstGeom>
              <a:noFill/>
              <a:ln w="9525">
                <a:noFill/>
                <a:miter lim="800000"/>
                <a:headEnd/>
                <a:tailEnd/>
              </a:ln>
            </p:spPr>
            <p:txBody>
              <a:bodyPr>
                <a:spAutoFit/>
              </a:bodyPr>
              <a:lstStyle/>
              <a:p>
                <a:pPr algn="ctr">
                  <a:spcBef>
                    <a:spcPct val="50000"/>
                  </a:spcBef>
                </a:pPr>
                <a:r>
                  <a:rPr lang="en-GB" sz="2800" b="1" dirty="0">
                    <a:solidFill>
                      <a:srgbClr val="008000"/>
                    </a:solidFill>
                    <a:ea typeface="ＭＳ Ｐゴシック" pitchFamily="34" charset="-128"/>
                  </a:rPr>
                  <a:t>Time</a:t>
                </a:r>
                <a:endParaRPr lang="en-GB" sz="2800" dirty="0">
                  <a:solidFill>
                    <a:srgbClr val="008000"/>
                  </a:solidFill>
                  <a:ea typeface="ＭＳ Ｐゴシック" pitchFamily="34" charset="-128"/>
                </a:endParaRPr>
              </a:p>
            </p:txBody>
          </p:sp>
          <p:sp>
            <p:nvSpPr>
              <p:cNvPr id="21" name="Text Box 10"/>
              <p:cNvSpPr txBox="1">
                <a:spLocks noChangeArrowheads="1"/>
              </p:cNvSpPr>
              <p:nvPr/>
            </p:nvSpPr>
            <p:spPr bwMode="auto">
              <a:xfrm rot="-5400000">
                <a:off x="-1174778" y="3032111"/>
                <a:ext cx="3725862" cy="519113"/>
              </a:xfrm>
              <a:prstGeom prst="rect">
                <a:avLst/>
              </a:prstGeom>
              <a:noFill/>
              <a:ln w="9525">
                <a:noFill/>
                <a:miter lim="800000"/>
                <a:headEnd/>
                <a:tailEnd/>
              </a:ln>
            </p:spPr>
            <p:txBody>
              <a:bodyPr>
                <a:spAutoFit/>
              </a:bodyPr>
              <a:lstStyle/>
              <a:p>
                <a:pPr algn="ctr">
                  <a:spcBef>
                    <a:spcPct val="50000"/>
                  </a:spcBef>
                </a:pPr>
                <a:r>
                  <a:rPr lang="en-GB" sz="2800" b="1" dirty="0">
                    <a:solidFill>
                      <a:srgbClr val="008000"/>
                    </a:solidFill>
                    <a:ea typeface="ＭＳ Ｐゴシック" pitchFamily="34" charset="-128"/>
                  </a:rPr>
                  <a:t>Ambition</a:t>
                </a:r>
              </a:p>
            </p:txBody>
          </p:sp>
          <p:sp>
            <p:nvSpPr>
              <p:cNvPr id="22" name="Rectangle 11"/>
              <p:cNvSpPr>
                <a:spLocks noChangeArrowheads="1"/>
              </p:cNvSpPr>
              <p:nvPr/>
            </p:nvSpPr>
            <p:spPr bwMode="auto">
              <a:xfrm>
                <a:off x="1938308" y="4622783"/>
                <a:ext cx="847725" cy="317500"/>
              </a:xfrm>
              <a:prstGeom prst="rect">
                <a:avLst/>
              </a:prstGeom>
              <a:solidFill>
                <a:srgbClr val="FE1610"/>
              </a:solidFill>
              <a:ln w="9525">
                <a:solidFill>
                  <a:schemeClr val="tx1"/>
                </a:solidFill>
                <a:miter lim="800000"/>
                <a:headEnd/>
                <a:tailEnd/>
              </a:ln>
            </p:spPr>
            <p:txBody>
              <a:bodyPr wrap="none" anchor="ctr"/>
              <a:lstStyle/>
              <a:p>
                <a:endParaRPr lang="en-US"/>
              </a:p>
            </p:txBody>
          </p:sp>
          <p:sp>
            <p:nvSpPr>
              <p:cNvPr id="23" name="Text Box 12"/>
              <p:cNvSpPr txBox="1">
                <a:spLocks noChangeArrowheads="1"/>
              </p:cNvSpPr>
              <p:nvPr/>
            </p:nvSpPr>
            <p:spPr bwMode="auto">
              <a:xfrm>
                <a:off x="1306483" y="4179870"/>
                <a:ext cx="1849437" cy="461668"/>
              </a:xfrm>
              <a:prstGeom prst="rect">
                <a:avLst/>
              </a:prstGeom>
              <a:noFill/>
              <a:ln w="9525">
                <a:noFill/>
                <a:miter lim="800000"/>
                <a:headEnd/>
                <a:tailEnd/>
              </a:ln>
            </p:spPr>
            <p:txBody>
              <a:bodyPr>
                <a:spAutoFit/>
              </a:bodyPr>
              <a:lstStyle/>
              <a:p>
                <a:pPr algn="ctr">
                  <a:spcBef>
                    <a:spcPct val="50000"/>
                  </a:spcBef>
                </a:pPr>
                <a:r>
                  <a:rPr lang="en-GB" sz="2400" dirty="0">
                    <a:solidFill>
                      <a:srgbClr val="008000"/>
                    </a:solidFill>
                    <a:ea typeface="ＭＳ Ｐゴシック" pitchFamily="34" charset="-128"/>
                  </a:rPr>
                  <a:t>Foundation</a:t>
                </a:r>
              </a:p>
            </p:txBody>
          </p:sp>
          <p:sp>
            <p:nvSpPr>
              <p:cNvPr id="24" name="Text Box 13"/>
              <p:cNvSpPr txBox="1">
                <a:spLocks noChangeArrowheads="1"/>
              </p:cNvSpPr>
              <p:nvPr/>
            </p:nvSpPr>
            <p:spPr bwMode="auto">
              <a:xfrm>
                <a:off x="3140045" y="3432158"/>
                <a:ext cx="1163638" cy="461668"/>
              </a:xfrm>
              <a:prstGeom prst="rect">
                <a:avLst/>
              </a:prstGeom>
              <a:noFill/>
              <a:ln w="9525">
                <a:noFill/>
                <a:miter lim="800000"/>
                <a:headEnd/>
                <a:tailEnd/>
              </a:ln>
            </p:spPr>
            <p:txBody>
              <a:bodyPr>
                <a:spAutoFit/>
              </a:bodyPr>
              <a:lstStyle/>
              <a:p>
                <a:pPr algn="ctr">
                  <a:spcBef>
                    <a:spcPct val="50000"/>
                  </a:spcBef>
                </a:pPr>
                <a:r>
                  <a:rPr lang="en-GB" sz="2400" dirty="0">
                    <a:solidFill>
                      <a:srgbClr val="008000"/>
                    </a:solidFill>
                    <a:ea typeface="ＭＳ Ｐゴシック" pitchFamily="34" charset="-128"/>
                  </a:rPr>
                  <a:t>Embed</a:t>
                </a:r>
              </a:p>
            </p:txBody>
          </p:sp>
          <p:sp>
            <p:nvSpPr>
              <p:cNvPr id="25" name="Text Box 14"/>
              <p:cNvSpPr txBox="1">
                <a:spLocks noChangeArrowheads="1"/>
              </p:cNvSpPr>
              <p:nvPr/>
            </p:nvSpPr>
            <p:spPr bwMode="auto">
              <a:xfrm>
                <a:off x="4406870" y="3006708"/>
                <a:ext cx="1376363" cy="461668"/>
              </a:xfrm>
              <a:prstGeom prst="rect">
                <a:avLst/>
              </a:prstGeom>
              <a:noFill/>
              <a:ln w="9525">
                <a:noFill/>
                <a:miter lim="800000"/>
                <a:headEnd/>
                <a:tailEnd/>
              </a:ln>
            </p:spPr>
            <p:txBody>
              <a:bodyPr>
                <a:spAutoFit/>
              </a:bodyPr>
              <a:lstStyle/>
              <a:p>
                <a:pPr algn="ctr">
                  <a:spcBef>
                    <a:spcPct val="50000"/>
                  </a:spcBef>
                </a:pPr>
                <a:r>
                  <a:rPr lang="en-GB" sz="2400" dirty="0">
                    <a:solidFill>
                      <a:srgbClr val="008000"/>
                    </a:solidFill>
                    <a:ea typeface="ＭＳ Ｐゴシック" pitchFamily="34" charset="-128"/>
                  </a:rPr>
                  <a:t>Practice</a:t>
                </a:r>
              </a:p>
            </p:txBody>
          </p:sp>
          <p:sp>
            <p:nvSpPr>
              <p:cNvPr id="26" name="Text Box 15"/>
              <p:cNvSpPr txBox="1">
                <a:spLocks noChangeArrowheads="1"/>
              </p:cNvSpPr>
              <p:nvPr/>
            </p:nvSpPr>
            <p:spPr bwMode="auto">
              <a:xfrm>
                <a:off x="5656233" y="2230420"/>
                <a:ext cx="1479550" cy="461668"/>
              </a:xfrm>
              <a:prstGeom prst="rect">
                <a:avLst/>
              </a:prstGeom>
              <a:noFill/>
              <a:ln w="9525">
                <a:noFill/>
                <a:miter lim="800000"/>
                <a:headEnd/>
                <a:tailEnd/>
              </a:ln>
            </p:spPr>
            <p:txBody>
              <a:bodyPr>
                <a:spAutoFit/>
              </a:bodyPr>
              <a:lstStyle/>
              <a:p>
                <a:pPr algn="ctr">
                  <a:spcBef>
                    <a:spcPct val="50000"/>
                  </a:spcBef>
                </a:pPr>
                <a:r>
                  <a:rPr lang="en-GB" sz="2400" dirty="0">
                    <a:solidFill>
                      <a:srgbClr val="008000"/>
                    </a:solidFill>
                    <a:ea typeface="ＭＳ Ｐゴシック" pitchFamily="34" charset="-128"/>
                  </a:rPr>
                  <a:t>Enhance</a:t>
                </a:r>
              </a:p>
            </p:txBody>
          </p:sp>
          <p:sp>
            <p:nvSpPr>
              <p:cNvPr id="27" name="Arc 17"/>
              <p:cNvSpPr>
                <a:spLocks/>
              </p:cNvSpPr>
              <p:nvPr/>
            </p:nvSpPr>
            <p:spPr bwMode="auto">
              <a:xfrm flipV="1">
                <a:off x="2376458" y="1449370"/>
                <a:ext cx="5735637" cy="3175000"/>
              </a:xfrm>
              <a:custGeom>
                <a:avLst/>
                <a:gdLst>
                  <a:gd name="T0" fmla="*/ 0 w 21592"/>
                  <a:gd name="T1" fmla="*/ 0 h 21600"/>
                  <a:gd name="T2" fmla="*/ 2147483647 w 21592"/>
                  <a:gd name="T3" fmla="*/ 2147483647 h 21600"/>
                  <a:gd name="T4" fmla="*/ 0 w 21592"/>
                  <a:gd name="T5" fmla="*/ 2147483647 h 21600"/>
                  <a:gd name="T6" fmla="*/ 0 60000 65536"/>
                  <a:gd name="T7" fmla="*/ 0 60000 65536"/>
                  <a:gd name="T8" fmla="*/ 0 60000 65536"/>
                  <a:gd name="T9" fmla="*/ 0 w 21592"/>
                  <a:gd name="T10" fmla="*/ 0 h 21600"/>
                  <a:gd name="T11" fmla="*/ 21592 w 21592"/>
                  <a:gd name="T12" fmla="*/ 21600 h 21600"/>
                </a:gdLst>
                <a:ahLst/>
                <a:cxnLst>
                  <a:cxn ang="T6">
                    <a:pos x="T0" y="T1"/>
                  </a:cxn>
                  <a:cxn ang="T7">
                    <a:pos x="T2" y="T3"/>
                  </a:cxn>
                  <a:cxn ang="T8">
                    <a:pos x="T4" y="T5"/>
                  </a:cxn>
                </a:cxnLst>
                <a:rect l="T9" t="T10" r="T11" b="T12"/>
                <a:pathLst>
                  <a:path w="21592" h="21600" fill="none" extrusionOk="0">
                    <a:moveTo>
                      <a:pt x="-1" y="0"/>
                    </a:moveTo>
                    <a:cubicBezTo>
                      <a:pt x="11697" y="0"/>
                      <a:pt x="21269" y="9311"/>
                      <a:pt x="21591" y="21004"/>
                    </a:cubicBezTo>
                  </a:path>
                  <a:path w="21592" h="21600" stroke="0" extrusionOk="0">
                    <a:moveTo>
                      <a:pt x="-1" y="0"/>
                    </a:moveTo>
                    <a:cubicBezTo>
                      <a:pt x="11697" y="0"/>
                      <a:pt x="21269" y="9311"/>
                      <a:pt x="21591" y="21004"/>
                    </a:cubicBezTo>
                    <a:lnTo>
                      <a:pt x="0" y="21600"/>
                    </a:lnTo>
                    <a:close/>
                  </a:path>
                </a:pathLst>
              </a:custGeom>
              <a:noFill/>
              <a:ln w="38100">
                <a:solidFill>
                  <a:schemeClr val="tx1"/>
                </a:solidFill>
                <a:round/>
                <a:headEnd/>
                <a:tailEnd/>
              </a:ln>
            </p:spPr>
            <p:txBody>
              <a:bodyPr wrap="none" anchor="ctr"/>
              <a:lstStyle/>
              <a:p>
                <a:endParaRPr lang="en-GB"/>
              </a:p>
            </p:txBody>
          </p:sp>
        </p:grpSp>
      </p:grpSp>
      <p:sp>
        <p:nvSpPr>
          <p:cNvPr id="3" name="Rectangle 2"/>
          <p:cNvSpPr/>
          <p:nvPr/>
        </p:nvSpPr>
        <p:spPr>
          <a:xfrm>
            <a:off x="1403648" y="1196752"/>
            <a:ext cx="4572000" cy="2092881"/>
          </a:xfrm>
          <a:prstGeom prst="rect">
            <a:avLst/>
          </a:prstGeom>
        </p:spPr>
        <p:txBody>
          <a:bodyPr>
            <a:spAutoFit/>
          </a:bodyPr>
          <a:lstStyle/>
          <a:p>
            <a:pPr indent="355600" eaLnBrk="0" hangingPunct="0">
              <a:spcBef>
                <a:spcPts val="1200"/>
              </a:spcBef>
              <a:buFontTx/>
              <a:buChar char="•"/>
            </a:pPr>
            <a:r>
              <a:rPr lang="en-GB" dirty="0"/>
              <a:t>People</a:t>
            </a:r>
          </a:p>
          <a:p>
            <a:pPr indent="355600" eaLnBrk="0" hangingPunct="0">
              <a:spcBef>
                <a:spcPts val="1200"/>
              </a:spcBef>
              <a:buFontTx/>
              <a:buChar char="•"/>
            </a:pPr>
            <a:r>
              <a:rPr lang="en-GB" dirty="0" smtClean="0"/>
              <a:t>Objectives, policy </a:t>
            </a:r>
            <a:r>
              <a:rPr lang="en-GB" dirty="0"/>
              <a:t>and communications</a:t>
            </a:r>
          </a:p>
          <a:p>
            <a:pPr indent="355600" eaLnBrk="0" hangingPunct="0">
              <a:spcBef>
                <a:spcPts val="1200"/>
              </a:spcBef>
              <a:buFontTx/>
              <a:buChar char="•"/>
            </a:pPr>
            <a:r>
              <a:rPr lang="en-GB" dirty="0"/>
              <a:t>Procurement process</a:t>
            </a:r>
          </a:p>
          <a:p>
            <a:pPr indent="355600" eaLnBrk="0" hangingPunct="0">
              <a:spcBef>
                <a:spcPts val="1200"/>
              </a:spcBef>
              <a:buFontTx/>
              <a:buChar char="•"/>
            </a:pPr>
            <a:r>
              <a:rPr lang="en-GB" dirty="0"/>
              <a:t>Engaging </a:t>
            </a:r>
            <a:r>
              <a:rPr lang="en-GB" dirty="0" smtClean="0"/>
              <a:t>suppliers</a:t>
            </a:r>
          </a:p>
          <a:p>
            <a:pPr indent="355600" eaLnBrk="0" hangingPunct="0">
              <a:spcBef>
                <a:spcPts val="1200"/>
              </a:spcBef>
              <a:buFontTx/>
              <a:buChar char="•"/>
            </a:pPr>
            <a:r>
              <a:rPr lang="en-GB" dirty="0" smtClean="0"/>
              <a:t>Monitoring and reporting</a:t>
            </a:r>
            <a:endParaRPr lang="en-GB" dirty="0"/>
          </a:p>
        </p:txBody>
      </p:sp>
    </p:spTree>
    <p:extLst>
      <p:ext uri="{BB962C8B-B14F-4D97-AF65-F5344CB8AC3E}">
        <p14:creationId xmlns:p14="http://schemas.microsoft.com/office/powerpoint/2010/main" val="987463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People</a:t>
            </a:r>
            <a:endParaRPr lang="en-GB" dirty="0"/>
          </a:p>
        </p:txBody>
      </p:sp>
      <p:sp>
        <p:nvSpPr>
          <p:cNvPr id="3" name="Content Placeholder 2"/>
          <p:cNvSpPr>
            <a:spLocks noGrp="1"/>
          </p:cNvSpPr>
          <p:nvPr>
            <p:ph idx="1"/>
          </p:nvPr>
        </p:nvSpPr>
        <p:spPr/>
        <p:txBody>
          <a:bodyPr/>
          <a:lstStyle/>
          <a:p>
            <a:pPr marL="457200" indent="-457200">
              <a:buFont typeface="+mj-lt"/>
              <a:buAutoNum type="alphaUcPeriod"/>
            </a:pPr>
            <a:r>
              <a:rPr lang="en-GB" dirty="0" smtClean="0"/>
              <a:t>Leadership</a:t>
            </a:r>
          </a:p>
          <a:p>
            <a:pPr lvl="1">
              <a:buFont typeface="Arial" panose="020B0604020202020204" pitchFamily="34" charset="0"/>
              <a:buChar char="•"/>
            </a:pPr>
            <a:r>
              <a:rPr lang="en-GB" dirty="0" smtClean="0"/>
              <a:t>Throughout the organisation</a:t>
            </a:r>
          </a:p>
          <a:p>
            <a:pPr lvl="1">
              <a:buFont typeface="Arial" panose="020B0604020202020204" pitchFamily="34" charset="0"/>
              <a:buChar char="•"/>
            </a:pPr>
            <a:r>
              <a:rPr lang="en-GB" dirty="0" smtClean="0"/>
              <a:t>Politicians as well as officers</a:t>
            </a:r>
          </a:p>
          <a:p>
            <a:pPr lvl="1">
              <a:buFont typeface="Arial" panose="020B0604020202020204" pitchFamily="34" charset="0"/>
              <a:buChar char="•"/>
            </a:pPr>
            <a:r>
              <a:rPr lang="en-GB" dirty="0" smtClean="0"/>
              <a:t>Demonstrating commitment to </a:t>
            </a:r>
            <a:r>
              <a:rPr lang="en-GB" dirty="0" smtClean="0">
                <a:solidFill>
                  <a:srgbClr val="FF0000"/>
                </a:solidFill>
              </a:rPr>
              <a:t>delivering outcomes</a:t>
            </a:r>
          </a:p>
          <a:p>
            <a:pPr marL="457200" indent="-457200">
              <a:buFont typeface="+mj-lt"/>
              <a:buAutoNum type="alphaUcPeriod"/>
            </a:pPr>
            <a:r>
              <a:rPr lang="en-GB" dirty="0" smtClean="0"/>
              <a:t>Capability building</a:t>
            </a:r>
          </a:p>
          <a:p>
            <a:pPr marL="857250" lvl="1" indent="-457200">
              <a:buFont typeface="Arial" panose="020B0604020202020204" pitchFamily="34" charset="0"/>
              <a:buChar char="•"/>
            </a:pPr>
            <a:r>
              <a:rPr lang="en-GB" dirty="0" smtClean="0"/>
              <a:t>Training</a:t>
            </a:r>
          </a:p>
          <a:p>
            <a:pPr marL="1257300" lvl="2" indent="-457200"/>
            <a:r>
              <a:rPr lang="en-GB" dirty="0" smtClean="0"/>
              <a:t>Example: 400+ buyers trained in Scotland</a:t>
            </a:r>
          </a:p>
          <a:p>
            <a:pPr marL="1257300" lvl="2" indent="-457200"/>
            <a:r>
              <a:rPr lang="en-GB" dirty="0" smtClean="0"/>
              <a:t>Example: 30+ trained trainers in Ghana</a:t>
            </a:r>
          </a:p>
          <a:p>
            <a:pPr marL="857250" lvl="1" indent="-457200">
              <a:buFont typeface="Arial" panose="020B0604020202020204" pitchFamily="34" charset="0"/>
              <a:buChar char="•"/>
            </a:pPr>
            <a:r>
              <a:rPr lang="en-GB" dirty="0" smtClean="0"/>
              <a:t>Not just procurement</a:t>
            </a:r>
          </a:p>
          <a:p>
            <a:pPr marL="857250" lvl="1" indent="-457200">
              <a:buFont typeface="Arial" panose="020B0604020202020204" pitchFamily="34" charset="0"/>
              <a:buChar char="•"/>
            </a:pPr>
            <a:r>
              <a:rPr lang="en-GB" dirty="0" smtClean="0"/>
              <a:t>All those involved in meeting needs of organisation</a:t>
            </a:r>
          </a:p>
          <a:p>
            <a:pPr marL="857250" lvl="1" indent="-457200">
              <a:buFont typeface="Arial" panose="020B0604020202020204" pitchFamily="34" charset="0"/>
              <a:buChar char="•"/>
            </a:pPr>
            <a:r>
              <a:rPr lang="en-GB" dirty="0" smtClean="0"/>
              <a:t>E-learning tools</a:t>
            </a:r>
          </a:p>
          <a:p>
            <a:endParaRPr lang="en-GB" dirty="0" smtClean="0"/>
          </a:p>
          <a:p>
            <a:pPr lvl="1"/>
            <a:endParaRPr lang="en-GB" dirty="0"/>
          </a:p>
          <a:p>
            <a:pPr lvl="1"/>
            <a:endParaRPr lang="en-GB" dirty="0"/>
          </a:p>
        </p:txBody>
      </p:sp>
    </p:spTree>
    <p:extLst>
      <p:ext uri="{BB962C8B-B14F-4D97-AF65-F5344CB8AC3E}">
        <p14:creationId xmlns:p14="http://schemas.microsoft.com/office/powerpoint/2010/main" val="3387368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Objectives, Policy and Communications</a:t>
            </a:r>
            <a:endParaRPr lang="en-GB" dirty="0"/>
          </a:p>
        </p:txBody>
      </p:sp>
      <p:sp>
        <p:nvSpPr>
          <p:cNvPr id="3" name="Content Placeholder 2"/>
          <p:cNvSpPr>
            <a:spLocks noGrp="1"/>
          </p:cNvSpPr>
          <p:nvPr>
            <p:ph idx="1"/>
          </p:nvPr>
        </p:nvSpPr>
        <p:spPr/>
        <p:txBody>
          <a:bodyPr/>
          <a:lstStyle/>
          <a:p>
            <a:pPr marL="457200" indent="-457200">
              <a:buFont typeface="+mj-lt"/>
              <a:buAutoNum type="alphaUcPeriod"/>
            </a:pPr>
            <a:r>
              <a:rPr lang="en-GB" dirty="0" smtClean="0"/>
              <a:t>Objectives: </a:t>
            </a:r>
          </a:p>
          <a:p>
            <a:pPr marL="857250" lvl="1" indent="-457200">
              <a:buFont typeface="Arial" panose="020B0604020202020204" pitchFamily="34" charset="0"/>
              <a:buChar char="•"/>
            </a:pPr>
            <a:r>
              <a:rPr lang="en-GB" dirty="0" smtClean="0"/>
              <a:t>Be clear on the </a:t>
            </a:r>
            <a:r>
              <a:rPr lang="en-GB" dirty="0" smtClean="0">
                <a:solidFill>
                  <a:srgbClr val="FF0000"/>
                </a:solidFill>
              </a:rPr>
              <a:t>outcome</a:t>
            </a:r>
            <a:r>
              <a:rPr lang="en-GB" dirty="0" smtClean="0"/>
              <a:t> you are seeking to deliver</a:t>
            </a:r>
          </a:p>
          <a:p>
            <a:pPr marL="857250" lvl="1" indent="-457200">
              <a:buFont typeface="Arial" panose="020B0604020202020204" pitchFamily="34" charset="0"/>
              <a:buChar char="•"/>
            </a:pPr>
            <a:r>
              <a:rPr lang="en-GB" dirty="0" smtClean="0"/>
              <a:t>Not what you want to buy!</a:t>
            </a:r>
          </a:p>
          <a:p>
            <a:pPr marL="457200" indent="-457200">
              <a:buFont typeface="+mj-lt"/>
              <a:buAutoNum type="alphaUcPeriod"/>
            </a:pPr>
            <a:r>
              <a:rPr lang="en-GB" dirty="0" smtClean="0"/>
              <a:t>Policy</a:t>
            </a:r>
          </a:p>
          <a:p>
            <a:pPr marL="857250" lvl="1" indent="-457200">
              <a:buFont typeface="Arial" panose="020B0604020202020204" pitchFamily="34" charset="0"/>
              <a:buChar char="•"/>
            </a:pPr>
            <a:r>
              <a:rPr lang="en-GB" dirty="0" smtClean="0"/>
              <a:t>Keep it short and concise</a:t>
            </a:r>
          </a:p>
          <a:p>
            <a:pPr marL="457200" indent="-457200">
              <a:buFont typeface="+mj-lt"/>
              <a:buAutoNum type="alphaUcPeriod"/>
            </a:pPr>
            <a:r>
              <a:rPr lang="en-GB" dirty="0" smtClean="0"/>
              <a:t>Communications</a:t>
            </a:r>
          </a:p>
          <a:p>
            <a:pPr marL="857250" lvl="1" indent="-457200">
              <a:buFont typeface="Arial" panose="020B0604020202020204" pitchFamily="34" charset="0"/>
              <a:buChar char="•"/>
            </a:pPr>
            <a:r>
              <a:rPr lang="en-GB" dirty="0" smtClean="0"/>
              <a:t>Internal:</a:t>
            </a:r>
          </a:p>
          <a:p>
            <a:pPr marL="1257300" lvl="2" indent="-457200"/>
            <a:r>
              <a:rPr lang="en-GB" dirty="0"/>
              <a:t>Budget-holders</a:t>
            </a:r>
          </a:p>
          <a:p>
            <a:pPr marL="1257300" lvl="2" indent="-457200"/>
            <a:r>
              <a:rPr lang="en-GB" dirty="0" smtClean="0"/>
              <a:t>Those who identify requirements</a:t>
            </a:r>
          </a:p>
          <a:p>
            <a:pPr marL="857250" lvl="1" indent="-457200">
              <a:buFont typeface="Arial" panose="020B0604020202020204" pitchFamily="34" charset="0"/>
              <a:buChar char="•"/>
            </a:pPr>
            <a:r>
              <a:rPr lang="en-GB" dirty="0" smtClean="0"/>
              <a:t>External – suppliers &amp; contractors / non-governmental organisations / media / the public!</a:t>
            </a:r>
            <a:endParaRPr lang="en-GB" dirty="0"/>
          </a:p>
        </p:txBody>
      </p:sp>
    </p:spTree>
    <p:extLst>
      <p:ext uri="{BB962C8B-B14F-4D97-AF65-F5344CB8AC3E}">
        <p14:creationId xmlns:p14="http://schemas.microsoft.com/office/powerpoint/2010/main" val="2281724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6"/>
          <p:cNvSpPr>
            <a:spLocks noGrp="1"/>
          </p:cNvSpPr>
          <p:nvPr>
            <p:ph type="sldNum" sz="quarter" idx="4294967295"/>
          </p:nvPr>
        </p:nvSpPr>
        <p:spPr>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rgbClr val="0066CC"/>
                </a:solidFill>
                <a:latin typeface="Tahoma" panose="020B0604030504040204" pitchFamily="34" charset="0"/>
              </a:defRPr>
            </a:lvl1pPr>
            <a:lvl2pPr marL="742950" indent="-285750" eaLnBrk="0" hangingPunct="0">
              <a:defRPr sz="2000">
                <a:solidFill>
                  <a:srgbClr val="0066CC"/>
                </a:solidFill>
                <a:latin typeface="Tahoma" panose="020B0604030504040204" pitchFamily="34" charset="0"/>
              </a:defRPr>
            </a:lvl2pPr>
            <a:lvl3pPr marL="1143000" indent="-228600" eaLnBrk="0" hangingPunct="0">
              <a:defRPr sz="2000">
                <a:solidFill>
                  <a:srgbClr val="0066CC"/>
                </a:solidFill>
                <a:latin typeface="Tahoma" panose="020B0604030504040204" pitchFamily="34" charset="0"/>
              </a:defRPr>
            </a:lvl3pPr>
            <a:lvl4pPr marL="1600200" indent="-228600" eaLnBrk="0" hangingPunct="0">
              <a:defRPr sz="2000">
                <a:solidFill>
                  <a:srgbClr val="0066CC"/>
                </a:solidFill>
                <a:latin typeface="Tahoma" panose="020B0604030504040204" pitchFamily="34" charset="0"/>
              </a:defRPr>
            </a:lvl4pPr>
            <a:lvl5pPr marL="2057400" indent="-228600" eaLnBrk="0" hangingPunct="0">
              <a:defRPr sz="2000">
                <a:solidFill>
                  <a:srgbClr val="0066CC"/>
                </a:solidFill>
                <a:latin typeface="Tahoma" panose="020B0604030504040204" pitchFamily="34" charset="0"/>
              </a:defRPr>
            </a:lvl5pPr>
            <a:lvl6pPr marL="2514600" indent="-228600" eaLnBrk="0" fontAlgn="base" hangingPunct="0">
              <a:spcBef>
                <a:spcPct val="0"/>
              </a:spcBef>
              <a:spcAft>
                <a:spcPct val="0"/>
              </a:spcAft>
              <a:defRPr sz="2000">
                <a:solidFill>
                  <a:srgbClr val="0066CC"/>
                </a:solidFill>
                <a:latin typeface="Tahoma" panose="020B0604030504040204" pitchFamily="34" charset="0"/>
              </a:defRPr>
            </a:lvl6pPr>
            <a:lvl7pPr marL="2971800" indent="-228600" eaLnBrk="0" fontAlgn="base" hangingPunct="0">
              <a:spcBef>
                <a:spcPct val="0"/>
              </a:spcBef>
              <a:spcAft>
                <a:spcPct val="0"/>
              </a:spcAft>
              <a:defRPr sz="2000">
                <a:solidFill>
                  <a:srgbClr val="0066CC"/>
                </a:solidFill>
                <a:latin typeface="Tahoma" panose="020B0604030504040204" pitchFamily="34" charset="0"/>
              </a:defRPr>
            </a:lvl7pPr>
            <a:lvl8pPr marL="3429000" indent="-228600" eaLnBrk="0" fontAlgn="base" hangingPunct="0">
              <a:spcBef>
                <a:spcPct val="0"/>
              </a:spcBef>
              <a:spcAft>
                <a:spcPct val="0"/>
              </a:spcAft>
              <a:defRPr sz="2000">
                <a:solidFill>
                  <a:srgbClr val="0066CC"/>
                </a:solidFill>
                <a:latin typeface="Tahoma" panose="020B0604030504040204" pitchFamily="34" charset="0"/>
              </a:defRPr>
            </a:lvl8pPr>
            <a:lvl9pPr marL="3886200" indent="-228600" eaLnBrk="0" fontAlgn="base" hangingPunct="0">
              <a:spcBef>
                <a:spcPct val="0"/>
              </a:spcBef>
              <a:spcAft>
                <a:spcPct val="0"/>
              </a:spcAft>
              <a:defRPr sz="2000">
                <a:solidFill>
                  <a:srgbClr val="0066CC"/>
                </a:solidFill>
                <a:latin typeface="Tahoma" panose="020B0604030504040204" pitchFamily="34" charset="0"/>
              </a:defRPr>
            </a:lvl9pPr>
          </a:lstStyle>
          <a:p>
            <a:pPr eaLnBrk="1" hangingPunct="1"/>
            <a:fld id="{3B5937ED-541F-4217-9AB5-3EB82F108F4E}" type="slidenum">
              <a:rPr lang="fr-CA" sz="1400">
                <a:solidFill>
                  <a:schemeClr val="tx1"/>
                </a:solidFill>
                <a:latin typeface="Times New Roman" panose="02020603050405020304" pitchFamily="18" charset="0"/>
              </a:rPr>
              <a:pPr eaLnBrk="1" hangingPunct="1"/>
              <a:t>7</a:t>
            </a:fld>
            <a:endParaRPr lang="fr-CA" sz="1400">
              <a:solidFill>
                <a:schemeClr val="tx1"/>
              </a:solidFill>
              <a:latin typeface="Times New Roman" panose="02020603050405020304" pitchFamily="18" charset="0"/>
            </a:endParaRPr>
          </a:p>
        </p:txBody>
      </p:sp>
      <p:graphicFrame>
        <p:nvGraphicFramePr>
          <p:cNvPr id="12" name="Diagram 11"/>
          <p:cNvGraphicFramePr/>
          <p:nvPr>
            <p:extLst>
              <p:ext uri="{D42A27DB-BD31-4B8C-83A1-F6EECF244321}">
                <p14:modId xmlns:p14="http://schemas.microsoft.com/office/powerpoint/2010/main" val="337114292"/>
              </p:ext>
            </p:extLst>
          </p:nvPr>
        </p:nvGraphicFramePr>
        <p:xfrm>
          <a:off x="0" y="488951"/>
          <a:ext cx="9144000" cy="63690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508" name="TextBox 1"/>
          <p:cNvSpPr txBox="1">
            <a:spLocks noChangeArrowheads="1"/>
          </p:cNvSpPr>
          <p:nvPr/>
        </p:nvSpPr>
        <p:spPr bwMode="auto">
          <a:xfrm>
            <a:off x="0" y="-15875"/>
            <a:ext cx="56924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rgbClr val="0066CC"/>
                </a:solidFill>
                <a:latin typeface="Tahoma" panose="020B0604030504040204" pitchFamily="34" charset="0"/>
              </a:defRPr>
            </a:lvl1pPr>
            <a:lvl2pPr marL="742950" indent="-285750" eaLnBrk="0" hangingPunct="0">
              <a:defRPr sz="2000">
                <a:solidFill>
                  <a:srgbClr val="0066CC"/>
                </a:solidFill>
                <a:latin typeface="Tahoma" panose="020B0604030504040204" pitchFamily="34" charset="0"/>
              </a:defRPr>
            </a:lvl2pPr>
            <a:lvl3pPr marL="1143000" indent="-228600" eaLnBrk="0" hangingPunct="0">
              <a:defRPr sz="2000">
                <a:solidFill>
                  <a:srgbClr val="0066CC"/>
                </a:solidFill>
                <a:latin typeface="Tahoma" panose="020B0604030504040204" pitchFamily="34" charset="0"/>
              </a:defRPr>
            </a:lvl3pPr>
            <a:lvl4pPr marL="1600200" indent="-228600" eaLnBrk="0" hangingPunct="0">
              <a:defRPr sz="2000">
                <a:solidFill>
                  <a:srgbClr val="0066CC"/>
                </a:solidFill>
                <a:latin typeface="Tahoma" panose="020B0604030504040204" pitchFamily="34" charset="0"/>
              </a:defRPr>
            </a:lvl4pPr>
            <a:lvl5pPr marL="2057400" indent="-228600" eaLnBrk="0" hangingPunct="0">
              <a:defRPr sz="2000">
                <a:solidFill>
                  <a:srgbClr val="0066CC"/>
                </a:solidFill>
                <a:latin typeface="Tahoma" panose="020B0604030504040204" pitchFamily="34" charset="0"/>
              </a:defRPr>
            </a:lvl5pPr>
            <a:lvl6pPr marL="2514600" indent="-228600" eaLnBrk="0" fontAlgn="base" hangingPunct="0">
              <a:spcBef>
                <a:spcPct val="0"/>
              </a:spcBef>
              <a:spcAft>
                <a:spcPct val="0"/>
              </a:spcAft>
              <a:defRPr sz="2000">
                <a:solidFill>
                  <a:srgbClr val="0066CC"/>
                </a:solidFill>
                <a:latin typeface="Tahoma" panose="020B0604030504040204" pitchFamily="34" charset="0"/>
              </a:defRPr>
            </a:lvl6pPr>
            <a:lvl7pPr marL="2971800" indent="-228600" eaLnBrk="0" fontAlgn="base" hangingPunct="0">
              <a:spcBef>
                <a:spcPct val="0"/>
              </a:spcBef>
              <a:spcAft>
                <a:spcPct val="0"/>
              </a:spcAft>
              <a:defRPr sz="2000">
                <a:solidFill>
                  <a:srgbClr val="0066CC"/>
                </a:solidFill>
                <a:latin typeface="Tahoma" panose="020B0604030504040204" pitchFamily="34" charset="0"/>
              </a:defRPr>
            </a:lvl7pPr>
            <a:lvl8pPr marL="3429000" indent="-228600" eaLnBrk="0" fontAlgn="base" hangingPunct="0">
              <a:spcBef>
                <a:spcPct val="0"/>
              </a:spcBef>
              <a:spcAft>
                <a:spcPct val="0"/>
              </a:spcAft>
              <a:defRPr sz="2000">
                <a:solidFill>
                  <a:srgbClr val="0066CC"/>
                </a:solidFill>
                <a:latin typeface="Tahoma" panose="020B0604030504040204" pitchFamily="34" charset="0"/>
              </a:defRPr>
            </a:lvl8pPr>
            <a:lvl9pPr marL="3886200" indent="-228600" eaLnBrk="0" fontAlgn="base" hangingPunct="0">
              <a:spcBef>
                <a:spcPct val="0"/>
              </a:spcBef>
              <a:spcAft>
                <a:spcPct val="0"/>
              </a:spcAft>
              <a:defRPr sz="2000">
                <a:solidFill>
                  <a:srgbClr val="0066CC"/>
                </a:solidFill>
                <a:latin typeface="Tahoma" panose="020B0604030504040204" pitchFamily="34" charset="0"/>
              </a:defRPr>
            </a:lvl9pPr>
          </a:lstStyle>
          <a:p>
            <a:pPr eaLnBrk="1" hangingPunct="1"/>
            <a:r>
              <a:rPr lang="en-GB" sz="1800" dirty="0" smtClean="0"/>
              <a:t>Example: Mapping Policy Priorities</a:t>
            </a:r>
            <a:endParaRPr lang="en-GB" sz="1800" dirty="0"/>
          </a:p>
        </p:txBody>
      </p:sp>
    </p:spTree>
    <p:extLst>
      <p:ext uri="{BB962C8B-B14F-4D97-AF65-F5344CB8AC3E}">
        <p14:creationId xmlns:p14="http://schemas.microsoft.com/office/powerpoint/2010/main" val="96684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Keys to a good policy</a:t>
            </a:r>
            <a:endParaRPr lang="en-GB" dirty="0"/>
          </a:p>
        </p:txBody>
      </p:sp>
      <p:sp>
        <p:nvSpPr>
          <p:cNvPr id="3" name="Content Placeholder 2"/>
          <p:cNvSpPr>
            <a:spLocks noGrp="1"/>
          </p:cNvSpPr>
          <p:nvPr>
            <p:ph idx="1"/>
          </p:nvPr>
        </p:nvSpPr>
        <p:spPr>
          <a:xfrm>
            <a:off x="457200" y="1700808"/>
            <a:ext cx="8229600" cy="4857750"/>
          </a:xfrm>
        </p:spPr>
        <p:txBody>
          <a:bodyPr/>
          <a:lstStyle/>
          <a:p>
            <a:r>
              <a:rPr lang="en-GB" sz="2800" dirty="0" smtClean="0"/>
              <a:t>Short!</a:t>
            </a:r>
          </a:p>
          <a:p>
            <a:r>
              <a:rPr lang="en-GB" sz="2800" dirty="0" smtClean="0"/>
              <a:t>Statement of intent &amp; high level commitment</a:t>
            </a:r>
          </a:p>
          <a:p>
            <a:r>
              <a:rPr lang="en-GB" sz="2800" dirty="0"/>
              <a:t>Signed off at high level to demonstrate ownership </a:t>
            </a:r>
          </a:p>
          <a:p>
            <a:r>
              <a:rPr lang="en-GB" sz="2800" dirty="0" smtClean="0"/>
              <a:t>Specific to its context:</a:t>
            </a:r>
          </a:p>
          <a:p>
            <a:pPr lvl="1"/>
            <a:r>
              <a:rPr lang="en-GB" sz="2800" dirty="0" smtClean="0"/>
              <a:t>National, institutional, departmental, </a:t>
            </a:r>
            <a:r>
              <a:rPr lang="en-GB" sz="2800" dirty="0" err="1" smtClean="0"/>
              <a:t>etc</a:t>
            </a:r>
            <a:endParaRPr lang="en-GB" sz="2800" dirty="0" smtClean="0"/>
          </a:p>
          <a:p>
            <a:pPr lvl="1"/>
            <a:r>
              <a:rPr lang="en-GB" sz="2800" dirty="0" smtClean="0">
                <a:solidFill>
                  <a:srgbClr val="FF0000"/>
                </a:solidFill>
              </a:rPr>
              <a:t>To demonstrate relevance and proportionality</a:t>
            </a:r>
          </a:p>
          <a:p>
            <a:r>
              <a:rPr lang="en-GB" sz="2800" dirty="0" smtClean="0"/>
              <a:t>Reviewed on a regular basis</a:t>
            </a:r>
          </a:p>
          <a:p>
            <a:pPr lvl="1"/>
            <a:r>
              <a:rPr lang="en-GB" dirty="0" smtClean="0"/>
              <a:t>Feedback from stakeholders should inform review</a:t>
            </a:r>
          </a:p>
          <a:p>
            <a:endParaRPr lang="en-GB" sz="2800" dirty="0"/>
          </a:p>
        </p:txBody>
      </p:sp>
      <p:pic>
        <p:nvPicPr>
          <p:cNvPr id="4" name="Picture 22"/>
          <p:cNvPicPr>
            <a:picLocks noChangeAspect="1" noChangeArrowheads="1"/>
          </p:cNvPicPr>
          <p:nvPr/>
        </p:nvPicPr>
        <p:blipFill>
          <a:blip r:embed="rId3" cstate="print"/>
          <a:srcRect/>
          <a:stretch>
            <a:fillRect/>
          </a:stretch>
        </p:blipFill>
        <p:spPr bwMode="auto">
          <a:xfrm>
            <a:off x="-8434" y="-2654"/>
            <a:ext cx="2212848" cy="1658484"/>
          </a:xfrm>
          <a:prstGeom prst="ellipse">
            <a:avLst/>
          </a:prstGeom>
          <a:ln>
            <a:noFill/>
          </a:ln>
          <a:effectLst>
            <a:softEdge rad="112500"/>
          </a:effectLst>
        </p:spPr>
      </p:pic>
    </p:spTree>
    <p:extLst>
      <p:ext uri="{BB962C8B-B14F-4D97-AF65-F5344CB8AC3E}">
        <p14:creationId xmlns:p14="http://schemas.microsoft.com/office/powerpoint/2010/main" val="1904317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Procurement Process</a:t>
            </a:r>
            <a:endParaRPr lang="en-GB" dirty="0"/>
          </a:p>
        </p:txBody>
      </p:sp>
      <p:sp>
        <p:nvSpPr>
          <p:cNvPr id="3" name="Content Placeholder 2"/>
          <p:cNvSpPr>
            <a:spLocks noGrp="1"/>
          </p:cNvSpPr>
          <p:nvPr>
            <p:ph idx="1"/>
          </p:nvPr>
        </p:nvSpPr>
        <p:spPr/>
        <p:txBody>
          <a:bodyPr/>
          <a:lstStyle/>
          <a:p>
            <a:r>
              <a:rPr lang="en-GB" dirty="0" smtClean="0"/>
              <a:t>Giving people the tools to get the job done</a:t>
            </a:r>
          </a:p>
          <a:p>
            <a:r>
              <a:rPr lang="en-GB" dirty="0" smtClean="0"/>
              <a:t>Considering sustainability throughout the process</a:t>
            </a:r>
          </a:p>
          <a:p>
            <a:r>
              <a:rPr lang="en-GB" dirty="0" smtClean="0"/>
              <a:t>From the very start including:</a:t>
            </a:r>
          </a:p>
          <a:p>
            <a:pPr lvl="1"/>
            <a:r>
              <a:rPr lang="en-GB" dirty="0" smtClean="0">
                <a:solidFill>
                  <a:srgbClr val="FF0000"/>
                </a:solidFill>
              </a:rPr>
              <a:t>Re-thinking the need to buy anything at all!</a:t>
            </a:r>
          </a:p>
          <a:p>
            <a:pPr lvl="1"/>
            <a:r>
              <a:rPr lang="en-GB" dirty="0" smtClean="0"/>
              <a:t>Buying </a:t>
            </a:r>
            <a:r>
              <a:rPr lang="en-GB" dirty="0" smtClean="0">
                <a:solidFill>
                  <a:srgbClr val="FF0000"/>
                </a:solidFill>
              </a:rPr>
              <a:t>functionality</a:t>
            </a:r>
            <a:r>
              <a:rPr lang="en-GB" dirty="0" smtClean="0"/>
              <a:t> not necessarily a product</a:t>
            </a:r>
          </a:p>
          <a:p>
            <a:pPr lvl="1"/>
            <a:r>
              <a:rPr lang="en-GB" dirty="0" smtClean="0"/>
              <a:t>Prioritising actions based on risk &amp; opportunity</a:t>
            </a:r>
          </a:p>
          <a:p>
            <a:pPr lvl="1"/>
            <a:r>
              <a:rPr lang="en-GB" dirty="0" smtClean="0"/>
              <a:t>Life cycle impacts</a:t>
            </a:r>
          </a:p>
          <a:p>
            <a:pPr lvl="1"/>
            <a:r>
              <a:rPr lang="en-GB" dirty="0" smtClean="0"/>
              <a:t>Appropriate use of standards and labels</a:t>
            </a:r>
          </a:p>
          <a:p>
            <a:r>
              <a:rPr lang="en-GB" dirty="0" smtClean="0"/>
              <a:t>Relevance and proportionality </a:t>
            </a:r>
          </a:p>
          <a:p>
            <a:pPr lvl="1"/>
            <a:r>
              <a:rPr lang="en-GB" dirty="0" smtClean="0"/>
              <a:t>Who you are and what you are buying</a:t>
            </a:r>
          </a:p>
          <a:p>
            <a:pPr lvl="1"/>
            <a:endParaRPr lang="en-GB" dirty="0"/>
          </a:p>
          <a:p>
            <a:endParaRPr lang="en-GB" dirty="0"/>
          </a:p>
        </p:txBody>
      </p:sp>
    </p:spTree>
    <p:extLst>
      <p:ext uri="{BB962C8B-B14F-4D97-AF65-F5344CB8AC3E}">
        <p14:creationId xmlns:p14="http://schemas.microsoft.com/office/powerpoint/2010/main" val="2692974768"/>
      </p:ext>
    </p:extLst>
  </p:cSld>
  <p:clrMapOvr>
    <a:masterClrMapping/>
  </p:clrMapOvr>
</p:sld>
</file>

<file path=ppt/theme/theme1.xml><?xml version="1.0" encoding="utf-8"?>
<a:theme xmlns:a="http://schemas.openxmlformats.org/drawingml/2006/main" name="Jane's tre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23864</TotalTime>
  <Words>1206</Words>
  <Application>Microsoft Office PowerPoint</Application>
  <PresentationFormat>On-screen Show (4:3)</PresentationFormat>
  <Paragraphs>284</Paragraphs>
  <Slides>20</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MS PGothic</vt:lpstr>
      <vt:lpstr>Arial</vt:lpstr>
      <vt:lpstr>Calibri</vt:lpstr>
      <vt:lpstr>Tahoma</vt:lpstr>
      <vt:lpstr>Times New Roman</vt:lpstr>
      <vt:lpstr>Jane's trees</vt:lpstr>
      <vt:lpstr>Office Theme</vt:lpstr>
      <vt:lpstr>PowerPoint Presentation</vt:lpstr>
      <vt:lpstr>Outline</vt:lpstr>
      <vt:lpstr>Who we are</vt:lpstr>
      <vt:lpstr> The Flexible Framework – a route map </vt:lpstr>
      <vt:lpstr>1. People</vt:lpstr>
      <vt:lpstr>2. Objectives, Policy and Communications</vt:lpstr>
      <vt:lpstr>PowerPoint Presentation</vt:lpstr>
      <vt:lpstr>Keys to a good policy</vt:lpstr>
      <vt:lpstr>3. Procurement Process</vt:lpstr>
      <vt:lpstr>The Procurement Cycle</vt:lpstr>
      <vt:lpstr>Example: Scotland’s Approach Scottish Model of Procurement </vt:lpstr>
      <vt:lpstr>Sustainability: at the heart of all we do</vt:lpstr>
      <vt:lpstr>4. Engaging Suppliers</vt:lpstr>
      <vt:lpstr>PowerPoint Presentation</vt:lpstr>
      <vt:lpstr>PowerPoint Presentation</vt:lpstr>
      <vt:lpstr>5. Monitoring and Reporting</vt:lpstr>
      <vt:lpstr>PowerPoint Presentation</vt:lpstr>
      <vt:lpstr> The Flexible Framework – a route map </vt:lpstr>
      <vt:lpstr>Summary</vt:lpstr>
      <vt:lpstr>Thank you for your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Barbara Morton</dc:creator>
  <cp:lastModifiedBy>Barbara Morton</cp:lastModifiedBy>
  <cp:revision>1301</cp:revision>
  <cp:lastPrinted>2014-08-23T13:19:21Z</cp:lastPrinted>
  <dcterms:created xsi:type="dcterms:W3CDTF">2010-09-16T10:31:04Z</dcterms:created>
  <dcterms:modified xsi:type="dcterms:W3CDTF">2014-10-23T14:23:13Z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TC010380703</vt:lpwstr>
  </property>
</Properties>
</file>